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30275213" cy="42803763"/>
  <p:notesSz cx="14198600" cy="20104100"/>
  <p:embeddedFontLst>
    <p:embeddedFont>
      <p:font typeface="Arial Black" panose="020B0A04020102020204" pitchFamily="34" charset="0"/>
      <p:regular r:id="rId4"/>
      <p:bold r:id="rId5"/>
    </p:embeddedFont>
    <p:embeddedFont>
      <p:font typeface="Calibri" panose="020F0502020204030204" pitchFamily="34" charset="0"/>
      <p:regular r:id="rId6"/>
      <p:bold r:id="rId7"/>
      <p:italic r:id="rId8"/>
      <p:boldItalic r:id="rId9"/>
    </p:embeddedFont>
    <p:embeddedFont>
      <p:font typeface="IBM Plex Sans" panose="020B0503050203000203" pitchFamily="34" charset="0"/>
      <p:regular r:id="rId10"/>
      <p:bold r:id="rId11"/>
      <p:italic r:id="rId12"/>
      <p:boldItalic r:id="rId13"/>
    </p:embeddedFont>
    <p:embeddedFont>
      <p:font typeface="IBM Plex Sans Light" panose="020B0403050203000203" pitchFamily="34" charset="0"/>
      <p:regular r:id="rId14"/>
      <p:bold r:id="rId15"/>
      <p:italic r:id="rId16"/>
      <p:boldItalic r:id="rId17"/>
    </p:embeddedFont>
    <p:embeddedFont>
      <p:font typeface="IBM Plex Sans SemiBold" panose="020B0703050203000203" pitchFamily="34" charset="0"/>
      <p:regular r:id="rId18"/>
      <p:bold r:id="rId19"/>
      <p:italic r:id="rId20"/>
      <p:boldItalic r:id="rId21"/>
    </p:embeddedFont>
    <p:embeddedFont>
      <p:font typeface="Trebuchet MS" panose="020B060302020202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132" userDrawn="1">
          <p15:clr>
            <a:srgbClr val="A4A3A4"/>
          </p15:clr>
        </p15:guide>
        <p15:guide id="2" pos="4606" userDrawn="1">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gHMx+JVQFrdu5dyzVeeubBl3eYt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C5"/>
    <a:srgbClr val="009C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B34DD0-C4F4-44BA-93AD-29EFE941CBEB}">
  <a:tblStyle styleId="{49B34DD0-C4F4-44BA-93AD-29EFE941CBEB}"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69" autoAdjust="0"/>
  </p:normalViewPr>
  <p:slideViewPr>
    <p:cSldViewPr snapToGrid="0">
      <p:cViewPr>
        <p:scale>
          <a:sx n="50" d="100"/>
          <a:sy n="50" d="100"/>
        </p:scale>
        <p:origin x="-1620" y="-7956"/>
      </p:cViewPr>
      <p:guideLst>
        <p:guide orient="horz" pos="6132"/>
        <p:guide pos="46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customschemas.google.com/relationships/presentationmetadata" Target="metadata"/><Relationship Id="rId3" Type="http://schemas.openxmlformats.org/officeDocument/2006/relationships/notesMaster" Target="notesMasters/notesMaster1.xml"/><Relationship Id="rId21" Type="http://schemas.openxmlformats.org/officeDocument/2006/relationships/font" Target="fonts/font18.fntdata"/><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font" Target="fonts/font21.fntdata"/><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font" Target="fonts/font20.fntdata"/><Relationship Id="rId28" Type="http://schemas.openxmlformats.org/officeDocument/2006/relationships/viewProps" Target="viewProps.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font" Target="fonts/font1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6153150" cy="1008063"/>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8042275" y="0"/>
            <a:ext cx="6153150" cy="1008063"/>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700588" y="2513013"/>
            <a:ext cx="4797425" cy="6784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419225" y="9675813"/>
            <a:ext cx="11360150" cy="79152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807"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19096038"/>
            <a:ext cx="6153150" cy="1008062"/>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711"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8042275" y="19096038"/>
            <a:ext cx="6153150" cy="1008062"/>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8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1419225" y="9675813"/>
            <a:ext cx="11360150" cy="79152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 name="Google Shape;45;p1:notes"/>
          <p:cNvSpPr>
            <a:spLocks noGrp="1" noRot="1" noChangeAspect="1"/>
          </p:cNvSpPr>
          <p:nvPr>
            <p:ph type="sldImg" idx="2"/>
          </p:nvPr>
        </p:nvSpPr>
        <p:spPr>
          <a:xfrm>
            <a:off x="4700588" y="2513013"/>
            <a:ext cx="4797425" cy="6784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171" b="0" i="0">
                <a:solidFill>
                  <a:srgbClr val="61A2D8"/>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2271657" y="13269169"/>
            <a:ext cx="25745441"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4543313" y="23970109"/>
            <a:ext cx="21202127"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171" b="0" i="0">
                <a:solidFill>
                  <a:srgbClr val="61A2D8"/>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1514437" y="1712152"/>
            <a:ext cx="27259878"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1514437" y="9844868"/>
            <a:ext cx="27259878" cy="276999"/>
          </a:xfrm>
          <a:prstGeom prst="rect">
            <a:avLst/>
          </a:prstGeom>
          <a:noFill/>
          <a:ln>
            <a:noFill/>
          </a:ln>
        </p:spPr>
        <p:txBody>
          <a:bodyPr spcFirstLastPara="1" wrap="square" lIns="0" tIns="0" rIns="0" bIns="0" anchor="t" anchorCtr="0">
            <a:spAutoFit/>
          </a:bodyPr>
          <a:lstStyle>
            <a:lvl1pPr marL="646389" lvl="0" indent="-323195" algn="l">
              <a:spcBef>
                <a:spcPts val="0"/>
              </a:spcBef>
              <a:spcAft>
                <a:spcPts val="0"/>
              </a:spcAft>
              <a:buSzPts val="1400"/>
              <a:buNone/>
              <a:defRPr/>
            </a:lvl1pPr>
            <a:lvl2pPr marL="1292779" lvl="1" indent="-323195" algn="l">
              <a:spcBef>
                <a:spcPts val="0"/>
              </a:spcBef>
              <a:spcAft>
                <a:spcPts val="0"/>
              </a:spcAft>
              <a:buSzPts val="1400"/>
              <a:buNone/>
              <a:defRPr/>
            </a:lvl2pPr>
            <a:lvl3pPr marL="1939168" lvl="2" indent="-323195" algn="l">
              <a:spcBef>
                <a:spcPts val="0"/>
              </a:spcBef>
              <a:spcAft>
                <a:spcPts val="0"/>
              </a:spcAft>
              <a:buSzPts val="1400"/>
              <a:buNone/>
              <a:defRPr/>
            </a:lvl3pPr>
            <a:lvl4pPr marL="2585557" lvl="3" indent="-323195" algn="l">
              <a:spcBef>
                <a:spcPts val="0"/>
              </a:spcBef>
              <a:spcAft>
                <a:spcPts val="0"/>
              </a:spcAft>
              <a:buSzPts val="1400"/>
              <a:buNone/>
              <a:defRPr/>
            </a:lvl4pPr>
            <a:lvl5pPr marL="3231947" lvl="4" indent="-323195" algn="l">
              <a:spcBef>
                <a:spcPts val="0"/>
              </a:spcBef>
              <a:spcAft>
                <a:spcPts val="0"/>
              </a:spcAft>
              <a:buSzPts val="1400"/>
              <a:buNone/>
              <a:defRPr/>
            </a:lvl5pPr>
            <a:lvl6pPr marL="3878336" lvl="5" indent="-323195" algn="l">
              <a:spcBef>
                <a:spcPts val="0"/>
              </a:spcBef>
              <a:spcAft>
                <a:spcPts val="0"/>
              </a:spcAft>
              <a:buSzPts val="1400"/>
              <a:buNone/>
              <a:defRPr/>
            </a:lvl6pPr>
            <a:lvl7pPr marL="4524726" lvl="6" indent="-323195" algn="l">
              <a:spcBef>
                <a:spcPts val="0"/>
              </a:spcBef>
              <a:spcAft>
                <a:spcPts val="0"/>
              </a:spcAft>
              <a:buSzPts val="1400"/>
              <a:buNone/>
              <a:defRPr/>
            </a:lvl7pPr>
            <a:lvl8pPr marL="5171115" lvl="7" indent="-323195" algn="l">
              <a:spcBef>
                <a:spcPts val="0"/>
              </a:spcBef>
              <a:spcAft>
                <a:spcPts val="0"/>
              </a:spcAft>
              <a:buSzPts val="1400"/>
              <a:buNone/>
              <a:defRPr/>
            </a:lvl8pPr>
            <a:lvl9pPr marL="5817504" lvl="8" indent="-323195" algn="l">
              <a:spcBef>
                <a:spcPts val="0"/>
              </a:spcBef>
              <a:spcAft>
                <a:spcPts val="0"/>
              </a:spcAft>
              <a:buSzPts val="1400"/>
              <a:buNone/>
              <a:defRPr/>
            </a:lvl9pPr>
          </a:lstStyle>
          <a:p>
            <a:endParaRPr/>
          </a:p>
        </p:txBody>
      </p:sp>
      <p:sp>
        <p:nvSpPr>
          <p:cNvPr id="28" name="Google Shape;28;p5"/>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171" b="0" i="0">
                <a:solidFill>
                  <a:srgbClr val="61A2D8"/>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1514437" y="1712152"/>
            <a:ext cx="27259878"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1514438" y="9844868"/>
            <a:ext cx="13175608" cy="276999"/>
          </a:xfrm>
          <a:prstGeom prst="rect">
            <a:avLst/>
          </a:prstGeom>
          <a:noFill/>
          <a:ln>
            <a:noFill/>
          </a:ln>
        </p:spPr>
        <p:txBody>
          <a:bodyPr spcFirstLastPara="1" wrap="square" lIns="0" tIns="0" rIns="0" bIns="0" anchor="t" anchorCtr="0">
            <a:spAutoFit/>
          </a:bodyPr>
          <a:lstStyle>
            <a:lvl1pPr marL="646389" lvl="0" indent="-323195" algn="l">
              <a:spcBef>
                <a:spcPts val="0"/>
              </a:spcBef>
              <a:spcAft>
                <a:spcPts val="0"/>
              </a:spcAft>
              <a:buSzPts val="1400"/>
              <a:buNone/>
              <a:defRPr/>
            </a:lvl1pPr>
            <a:lvl2pPr marL="1292779" lvl="1" indent="-323195" algn="l">
              <a:spcBef>
                <a:spcPts val="0"/>
              </a:spcBef>
              <a:spcAft>
                <a:spcPts val="0"/>
              </a:spcAft>
              <a:buSzPts val="1400"/>
              <a:buNone/>
              <a:defRPr/>
            </a:lvl2pPr>
            <a:lvl3pPr marL="1939168" lvl="2" indent="-323195" algn="l">
              <a:spcBef>
                <a:spcPts val="0"/>
              </a:spcBef>
              <a:spcAft>
                <a:spcPts val="0"/>
              </a:spcAft>
              <a:buSzPts val="1400"/>
              <a:buNone/>
              <a:defRPr/>
            </a:lvl3pPr>
            <a:lvl4pPr marL="2585557" lvl="3" indent="-323195" algn="l">
              <a:spcBef>
                <a:spcPts val="0"/>
              </a:spcBef>
              <a:spcAft>
                <a:spcPts val="0"/>
              </a:spcAft>
              <a:buSzPts val="1400"/>
              <a:buNone/>
              <a:defRPr/>
            </a:lvl4pPr>
            <a:lvl5pPr marL="3231947" lvl="4" indent="-323195" algn="l">
              <a:spcBef>
                <a:spcPts val="0"/>
              </a:spcBef>
              <a:spcAft>
                <a:spcPts val="0"/>
              </a:spcAft>
              <a:buSzPts val="1400"/>
              <a:buNone/>
              <a:defRPr/>
            </a:lvl5pPr>
            <a:lvl6pPr marL="3878336" lvl="5" indent="-323195" algn="l">
              <a:spcBef>
                <a:spcPts val="0"/>
              </a:spcBef>
              <a:spcAft>
                <a:spcPts val="0"/>
              </a:spcAft>
              <a:buSzPts val="1400"/>
              <a:buNone/>
              <a:defRPr/>
            </a:lvl6pPr>
            <a:lvl7pPr marL="4524726" lvl="6" indent="-323195" algn="l">
              <a:spcBef>
                <a:spcPts val="0"/>
              </a:spcBef>
              <a:spcAft>
                <a:spcPts val="0"/>
              </a:spcAft>
              <a:buSzPts val="1400"/>
              <a:buNone/>
              <a:defRPr/>
            </a:lvl7pPr>
            <a:lvl8pPr marL="5171115" lvl="7" indent="-323195" algn="l">
              <a:spcBef>
                <a:spcPts val="0"/>
              </a:spcBef>
              <a:spcAft>
                <a:spcPts val="0"/>
              </a:spcAft>
              <a:buSzPts val="1400"/>
              <a:buNone/>
              <a:defRPr/>
            </a:lvl8pPr>
            <a:lvl9pPr marL="5817504" lvl="8" indent="-323195" algn="l">
              <a:spcBef>
                <a:spcPts val="0"/>
              </a:spcBef>
              <a:spcAft>
                <a:spcPts val="0"/>
              </a:spcAft>
              <a:buSzPts val="1400"/>
              <a:buNone/>
              <a:defRPr/>
            </a:lvl9pPr>
          </a:lstStyle>
          <a:p>
            <a:endParaRPr/>
          </a:p>
        </p:txBody>
      </p:sp>
      <p:sp>
        <p:nvSpPr>
          <p:cNvPr id="34" name="Google Shape;34;p6"/>
          <p:cNvSpPr txBox="1">
            <a:spLocks noGrp="1"/>
          </p:cNvSpPr>
          <p:nvPr>
            <p:ph type="body" idx="2"/>
          </p:nvPr>
        </p:nvSpPr>
        <p:spPr>
          <a:xfrm>
            <a:off x="15598708" y="9844868"/>
            <a:ext cx="13175608" cy="276999"/>
          </a:xfrm>
          <a:prstGeom prst="rect">
            <a:avLst/>
          </a:prstGeom>
          <a:noFill/>
          <a:ln>
            <a:noFill/>
          </a:ln>
        </p:spPr>
        <p:txBody>
          <a:bodyPr spcFirstLastPara="1" wrap="square" lIns="0" tIns="0" rIns="0" bIns="0" anchor="t" anchorCtr="0">
            <a:spAutoFit/>
          </a:bodyPr>
          <a:lstStyle>
            <a:lvl1pPr marL="646389" lvl="0" indent="-323195" algn="l">
              <a:spcBef>
                <a:spcPts val="0"/>
              </a:spcBef>
              <a:spcAft>
                <a:spcPts val="0"/>
              </a:spcAft>
              <a:buSzPts val="1400"/>
              <a:buNone/>
              <a:defRPr/>
            </a:lvl1pPr>
            <a:lvl2pPr marL="1292779" lvl="1" indent="-323195" algn="l">
              <a:spcBef>
                <a:spcPts val="0"/>
              </a:spcBef>
              <a:spcAft>
                <a:spcPts val="0"/>
              </a:spcAft>
              <a:buSzPts val="1400"/>
              <a:buNone/>
              <a:defRPr/>
            </a:lvl2pPr>
            <a:lvl3pPr marL="1939168" lvl="2" indent="-323195" algn="l">
              <a:spcBef>
                <a:spcPts val="0"/>
              </a:spcBef>
              <a:spcAft>
                <a:spcPts val="0"/>
              </a:spcAft>
              <a:buSzPts val="1400"/>
              <a:buNone/>
              <a:defRPr/>
            </a:lvl3pPr>
            <a:lvl4pPr marL="2585557" lvl="3" indent="-323195" algn="l">
              <a:spcBef>
                <a:spcPts val="0"/>
              </a:spcBef>
              <a:spcAft>
                <a:spcPts val="0"/>
              </a:spcAft>
              <a:buSzPts val="1400"/>
              <a:buNone/>
              <a:defRPr/>
            </a:lvl4pPr>
            <a:lvl5pPr marL="3231947" lvl="4" indent="-323195" algn="l">
              <a:spcBef>
                <a:spcPts val="0"/>
              </a:spcBef>
              <a:spcAft>
                <a:spcPts val="0"/>
              </a:spcAft>
              <a:buSzPts val="1400"/>
              <a:buNone/>
              <a:defRPr/>
            </a:lvl5pPr>
            <a:lvl6pPr marL="3878336" lvl="5" indent="-323195" algn="l">
              <a:spcBef>
                <a:spcPts val="0"/>
              </a:spcBef>
              <a:spcAft>
                <a:spcPts val="0"/>
              </a:spcAft>
              <a:buSzPts val="1400"/>
              <a:buNone/>
              <a:defRPr/>
            </a:lvl6pPr>
            <a:lvl7pPr marL="4524726" lvl="6" indent="-323195" algn="l">
              <a:spcBef>
                <a:spcPts val="0"/>
              </a:spcBef>
              <a:spcAft>
                <a:spcPts val="0"/>
              </a:spcAft>
              <a:buSzPts val="1400"/>
              <a:buNone/>
              <a:defRPr/>
            </a:lvl7pPr>
            <a:lvl8pPr marL="5171115" lvl="7" indent="-323195" algn="l">
              <a:spcBef>
                <a:spcPts val="0"/>
              </a:spcBef>
              <a:spcAft>
                <a:spcPts val="0"/>
              </a:spcAft>
              <a:buSzPts val="1400"/>
              <a:buNone/>
              <a:defRPr/>
            </a:lvl8pPr>
            <a:lvl9pPr marL="5817504" lvl="8" indent="-323195" algn="l">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171" b="0" i="0">
                <a:solidFill>
                  <a:srgbClr val="61A2D8"/>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1514437" y="1712152"/>
            <a:ext cx="27259878"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171" b="0" i="0">
                <a:solidFill>
                  <a:srgbClr val="61A2D8"/>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514437" y="1712152"/>
            <a:ext cx="27259878"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latin typeface="IBM Plex Sans Light"/>
                <a:ea typeface="IBM Plex Sans Light"/>
                <a:cs typeface="IBM Plex Sans Light"/>
                <a:sym typeface="IBM Plex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1514437" y="9844868"/>
            <a:ext cx="27259878"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IBM Plex Sans Light"/>
                <a:ea typeface="IBM Plex Sans Light"/>
                <a:cs typeface="IBM Plex Sans Light"/>
                <a:sym typeface="IBM Plex Sans Light"/>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 name="Google Shape;12;p2"/>
          <p:cNvSpPr txBox="1">
            <a:spLocks noGrp="1"/>
          </p:cNvSpPr>
          <p:nvPr>
            <p:ph type="ftr" idx="11"/>
          </p:nvPr>
        </p:nvSpPr>
        <p:spPr>
          <a:xfrm>
            <a:off x="2278816" y="41519654"/>
            <a:ext cx="2028277" cy="180131"/>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171" b="0" i="0" u="none" strike="noStrike" cap="none">
                <a:solidFill>
                  <a:srgbClr val="61A2D8"/>
                </a:solidFill>
                <a:latin typeface="Trebuchet MS"/>
                <a:ea typeface="Trebuchet MS"/>
                <a:cs typeface="Trebuchet MS"/>
                <a:sym typeface="Trebuchet MS"/>
              </a:defRPr>
            </a:lvl1pPr>
            <a:lvl2pPr marR="0" lvl="1"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dt" idx="10"/>
          </p:nvPr>
        </p:nvSpPr>
        <p:spPr>
          <a:xfrm>
            <a:off x="1514436" y="39807503"/>
            <a:ext cx="6966413" cy="589797"/>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3833" b="0" i="0" u="none" strike="noStrike" cap="none">
                <a:solidFill>
                  <a:srgbClr val="888888"/>
                </a:solidFill>
                <a:latin typeface="IBM Plex Sans Light"/>
                <a:ea typeface="IBM Plex Sans Light"/>
                <a:cs typeface="IBM Plex Sans Light"/>
                <a:sym typeface="IBM Plex Sans Light"/>
              </a:defRPr>
            </a:lvl1pPr>
            <a:lvl2pPr marR="0" lvl="1"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833"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807902" y="39807503"/>
            <a:ext cx="6966413" cy="589841"/>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1pPr>
            <a:lvl2pPr marL="0" marR="0" lvl="1"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2pPr>
            <a:lvl3pPr marL="0" marR="0" lvl="2"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3pPr>
            <a:lvl4pPr marL="0" marR="0" lvl="3"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4pPr>
            <a:lvl5pPr marL="0" marR="0" lvl="4"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5pPr>
            <a:lvl6pPr marL="0" marR="0" lvl="5"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6pPr>
            <a:lvl7pPr marL="0" marR="0" lvl="6"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7pPr>
            <a:lvl8pPr marL="0" marR="0" lvl="7"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8pPr>
            <a:lvl9pPr marL="0" marR="0" lvl="8" indent="0" algn="r" rtl="0">
              <a:spcBef>
                <a:spcPts val="0"/>
              </a:spcBef>
              <a:buNone/>
              <a:defRPr sz="3833" b="0" i="0" u="none" strike="noStrike" cap="none">
                <a:solidFill>
                  <a:srgbClr val="888888"/>
                </a:solidFill>
                <a:latin typeface="IBM Plex Sans Light"/>
                <a:ea typeface="IBM Plex Sans Light"/>
                <a:cs typeface="IBM Plex Sans Light"/>
                <a:sym typeface="IBM Plex Sans Light"/>
              </a:defRPr>
            </a:lvl9pPr>
          </a:lstStyle>
          <a:p>
            <a:fld id="{00000000-1234-1234-1234-123412341234}" type="slidenum">
              <a:rPr lang="en-US" smtClean="0"/>
              <a:pPr/>
              <a:t>‹Nr.›</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7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0.svg"/><Relationship Id="rId18" Type="http://schemas.openxmlformats.org/officeDocument/2006/relationships/image" Target="../media/image15.png"/><Relationship Id="rId26" Type="http://schemas.openxmlformats.org/officeDocument/2006/relationships/image" Target="../media/image23.svg"/><Relationship Id="rId39" Type="http://schemas.openxmlformats.org/officeDocument/2006/relationships/image" Target="../media/image36.svg"/><Relationship Id="rId21" Type="http://schemas.openxmlformats.org/officeDocument/2006/relationships/image" Target="../media/image18.png"/><Relationship Id="rId34" Type="http://schemas.openxmlformats.org/officeDocument/2006/relationships/image" Target="../media/image31.png"/><Relationship Id="rId42" Type="http://schemas.openxmlformats.org/officeDocument/2006/relationships/image" Target="../media/image39.png"/><Relationship Id="rId47" Type="http://schemas.openxmlformats.org/officeDocument/2006/relationships/image" Target="../media/image44.png"/><Relationship Id="rId50" Type="http://schemas.openxmlformats.org/officeDocument/2006/relationships/image" Target="../media/image47.svg"/><Relationship Id="rId55" Type="http://schemas.openxmlformats.org/officeDocument/2006/relationships/image" Target="../media/image52.png"/><Relationship Id="rId7" Type="http://schemas.openxmlformats.org/officeDocument/2006/relationships/hyperlink" Target="http://www.nfdi4chem.de/" TargetMode="External"/><Relationship Id="rId2" Type="http://schemas.openxmlformats.org/officeDocument/2006/relationships/notesSlide" Target="../notesSlides/notesSlide1.xml"/><Relationship Id="rId16" Type="http://schemas.openxmlformats.org/officeDocument/2006/relationships/image" Target="../media/image13.png"/><Relationship Id="rId29" Type="http://schemas.openxmlformats.org/officeDocument/2006/relationships/image" Target="../media/image26.jpg"/><Relationship Id="rId11" Type="http://schemas.openxmlformats.org/officeDocument/2006/relationships/image" Target="../media/image8.svg"/><Relationship Id="rId24" Type="http://schemas.openxmlformats.org/officeDocument/2006/relationships/image" Target="../media/image21.png"/><Relationship Id="rId32" Type="http://schemas.openxmlformats.org/officeDocument/2006/relationships/image" Target="../media/image29.png"/><Relationship Id="rId37" Type="http://schemas.openxmlformats.org/officeDocument/2006/relationships/image" Target="../media/image34.svg"/><Relationship Id="rId40" Type="http://schemas.openxmlformats.org/officeDocument/2006/relationships/image" Target="../media/image37.png"/><Relationship Id="rId45" Type="http://schemas.openxmlformats.org/officeDocument/2006/relationships/image" Target="../media/image42.svg"/><Relationship Id="rId53" Type="http://schemas.openxmlformats.org/officeDocument/2006/relationships/image" Target="../media/image50.png"/><Relationship Id="rId5" Type="http://schemas.openxmlformats.org/officeDocument/2006/relationships/image" Target="../media/image3.png"/><Relationship Id="rId10" Type="http://schemas.openxmlformats.org/officeDocument/2006/relationships/image" Target="../media/image7.png"/><Relationship Id="rId19" Type="http://schemas.openxmlformats.org/officeDocument/2006/relationships/image" Target="../media/image16.svg"/><Relationship Id="rId31" Type="http://schemas.openxmlformats.org/officeDocument/2006/relationships/image" Target="../media/image28.svg"/><Relationship Id="rId44" Type="http://schemas.openxmlformats.org/officeDocument/2006/relationships/image" Target="../media/image41.png"/><Relationship Id="rId52" Type="http://schemas.openxmlformats.org/officeDocument/2006/relationships/image" Target="../media/image49.svg"/><Relationship Id="rId4" Type="http://schemas.openxmlformats.org/officeDocument/2006/relationships/image" Target="../media/image2.svg"/><Relationship Id="rId9" Type="http://schemas.openxmlformats.org/officeDocument/2006/relationships/image" Target="../media/image6.svg"/><Relationship Id="rId14" Type="http://schemas.openxmlformats.org/officeDocument/2006/relationships/image" Target="../media/image11.png"/><Relationship Id="rId22" Type="http://schemas.openxmlformats.org/officeDocument/2006/relationships/image" Target="../media/image19.svg"/><Relationship Id="rId27" Type="http://schemas.openxmlformats.org/officeDocument/2006/relationships/image" Target="../media/image24.png"/><Relationship Id="rId30" Type="http://schemas.openxmlformats.org/officeDocument/2006/relationships/image" Target="../media/image27.png"/><Relationship Id="rId35" Type="http://schemas.openxmlformats.org/officeDocument/2006/relationships/image" Target="../media/image32.svg"/><Relationship Id="rId43" Type="http://schemas.openxmlformats.org/officeDocument/2006/relationships/image" Target="../media/image40.svg"/><Relationship Id="rId48" Type="http://schemas.openxmlformats.org/officeDocument/2006/relationships/image" Target="../media/image45.svg"/><Relationship Id="rId56" Type="http://schemas.openxmlformats.org/officeDocument/2006/relationships/image" Target="../media/image53.svg"/><Relationship Id="rId8" Type="http://schemas.openxmlformats.org/officeDocument/2006/relationships/image" Target="../media/image5.png"/><Relationship Id="rId51" Type="http://schemas.openxmlformats.org/officeDocument/2006/relationships/image" Target="../media/image48.png"/><Relationship Id="rId3" Type="http://schemas.openxmlformats.org/officeDocument/2006/relationships/image" Target="../media/image1.png"/><Relationship Id="rId12" Type="http://schemas.openxmlformats.org/officeDocument/2006/relationships/image" Target="../media/image9.png"/><Relationship Id="rId17" Type="http://schemas.openxmlformats.org/officeDocument/2006/relationships/image" Target="../media/image14.svg"/><Relationship Id="rId25" Type="http://schemas.openxmlformats.org/officeDocument/2006/relationships/image" Target="../media/image22.png"/><Relationship Id="rId33" Type="http://schemas.openxmlformats.org/officeDocument/2006/relationships/image" Target="../media/image30.svg"/><Relationship Id="rId38" Type="http://schemas.openxmlformats.org/officeDocument/2006/relationships/image" Target="../media/image35.png"/><Relationship Id="rId46" Type="http://schemas.openxmlformats.org/officeDocument/2006/relationships/image" Target="../media/image43.png"/><Relationship Id="rId20" Type="http://schemas.openxmlformats.org/officeDocument/2006/relationships/image" Target="../media/image17.png"/><Relationship Id="rId41" Type="http://schemas.openxmlformats.org/officeDocument/2006/relationships/image" Target="../media/image38.svg"/><Relationship Id="rId54" Type="http://schemas.openxmlformats.org/officeDocument/2006/relationships/image" Target="../media/image51.svg"/><Relationship Id="rId1" Type="http://schemas.openxmlformats.org/officeDocument/2006/relationships/slideLayout" Target="../slideLayouts/slideLayout1.xml"/><Relationship Id="rId6" Type="http://schemas.openxmlformats.org/officeDocument/2006/relationships/image" Target="../media/image4.png"/><Relationship Id="rId15" Type="http://schemas.openxmlformats.org/officeDocument/2006/relationships/image" Target="../media/image12.svg"/><Relationship Id="rId23" Type="http://schemas.openxmlformats.org/officeDocument/2006/relationships/image" Target="../media/image20.jpg"/><Relationship Id="rId28" Type="http://schemas.openxmlformats.org/officeDocument/2006/relationships/image" Target="../media/image25.svg"/><Relationship Id="rId36" Type="http://schemas.openxmlformats.org/officeDocument/2006/relationships/image" Target="../media/image33.png"/><Relationship Id="rId4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6"/>
        <p:cNvGrpSpPr/>
        <p:nvPr/>
      </p:nvGrpSpPr>
      <p:grpSpPr>
        <a:xfrm>
          <a:off x="0" y="0"/>
          <a:ext cx="0" cy="0"/>
          <a:chOff x="0" y="0"/>
          <a:chExt cx="0" cy="0"/>
        </a:xfrm>
      </p:grpSpPr>
      <p:pic>
        <p:nvPicPr>
          <p:cNvPr id="45" name="Grafik 44">
            <a:extLst>
              <a:ext uri="{FF2B5EF4-FFF2-40B4-BE49-F238E27FC236}">
                <a16:creationId xmlns:a16="http://schemas.microsoft.com/office/drawing/2014/main" id="{046A7DC9-BBD6-49ED-ABAB-E4ECB7BA093A}"/>
              </a:ext>
            </a:extLst>
          </p:cNvPr>
          <p:cNvPicPr>
            <a:picLocks noChangeAspect="1"/>
          </p:cNvPicPr>
          <p:nvPr/>
        </p:nvPicPr>
        <p:blipFill rotWithShape="1">
          <a:blip r:embed="rId3">
            <a:alphaModFix amt="50000"/>
            <a:extLst>
              <a:ext uri="{96DAC541-7B7A-43D3-8B79-37D633B846F1}">
                <asvg:svgBlip xmlns:asvg="http://schemas.microsoft.com/office/drawing/2016/SVG/main" r:embed="rId4"/>
              </a:ext>
            </a:extLst>
          </a:blip>
          <a:srcRect l="39923" b="37881"/>
          <a:stretch/>
        </p:blipFill>
        <p:spPr>
          <a:xfrm>
            <a:off x="20777397" y="-111710"/>
            <a:ext cx="9599652" cy="7748182"/>
          </a:xfrm>
          <a:prstGeom prst="rect">
            <a:avLst/>
          </a:prstGeom>
        </p:spPr>
      </p:pic>
      <p:sp>
        <p:nvSpPr>
          <p:cNvPr id="47" name="Google Shape;47;p1"/>
          <p:cNvSpPr txBox="1"/>
          <p:nvPr/>
        </p:nvSpPr>
        <p:spPr>
          <a:xfrm>
            <a:off x="911534" y="8160515"/>
            <a:ext cx="8503970" cy="6260173"/>
          </a:xfrm>
          <a:prstGeom prst="rect">
            <a:avLst/>
          </a:prstGeom>
          <a:noFill/>
          <a:ln>
            <a:noFill/>
          </a:ln>
        </p:spPr>
        <p:txBody>
          <a:bodyPr spcFirstLastPara="1" wrap="square" lIns="0" tIns="24318" rIns="0" bIns="0" anchor="t" anchorCtr="0">
            <a:spAutoFit/>
          </a:bodyPr>
          <a:lstStyle/>
          <a:p>
            <a:pPr marL="27039" marR="1105888" algn="just"/>
            <a:r>
              <a:rPr lang="en-US" sz="3959" b="1" dirty="0">
                <a:solidFill>
                  <a:srgbClr val="00ABC5"/>
                </a:solidFill>
                <a:latin typeface="IBM Plex Sans SemiBold"/>
                <a:ea typeface="IBM Plex Sans SemiBold"/>
                <a:cs typeface="IBM Plex Sans SemiBold"/>
                <a:sym typeface="IBM Plex Sans SemiBold"/>
              </a:rPr>
              <a:t>Headline 2 lorem ipsum dolor  sit </a:t>
            </a:r>
            <a:r>
              <a:rPr lang="en-US" sz="3959" b="1" dirty="0" err="1">
                <a:solidFill>
                  <a:srgbClr val="00ABC5"/>
                </a:solidFill>
                <a:latin typeface="IBM Plex Sans SemiBold"/>
                <a:ea typeface="IBM Plex Sans SemiBold"/>
                <a:cs typeface="IBM Plex Sans SemiBold"/>
                <a:sym typeface="IBM Plex Sans SemiBold"/>
              </a:rPr>
              <a:t>amet</a:t>
            </a:r>
            <a:r>
              <a:rPr lang="en-US" sz="3959" b="1" dirty="0">
                <a:solidFill>
                  <a:srgbClr val="00ABC5"/>
                </a:solidFill>
                <a:latin typeface="IBM Plex Sans SemiBold"/>
                <a:ea typeface="IBM Plex Sans SemiBold"/>
                <a:cs typeface="IBM Plex Sans SemiBold"/>
                <a:sym typeface="IBM Plex Sans SemiBold"/>
              </a:rPr>
              <a:t> </a:t>
            </a:r>
            <a:r>
              <a:rPr lang="en-US" sz="3959" b="1" dirty="0" err="1">
                <a:solidFill>
                  <a:srgbClr val="00ABC5"/>
                </a:solidFill>
                <a:latin typeface="IBM Plex Sans SemiBold"/>
                <a:ea typeface="IBM Plex Sans SemiBold"/>
                <a:cs typeface="IBM Plex Sans SemiBold"/>
                <a:sym typeface="IBM Plex Sans SemiBold"/>
              </a:rPr>
              <a:t>Lirum</a:t>
            </a:r>
            <a:r>
              <a:rPr lang="en-US" sz="3959" b="1" dirty="0">
                <a:solidFill>
                  <a:srgbClr val="00ABC5"/>
                </a:solidFill>
                <a:latin typeface="IBM Plex Sans SemiBold"/>
                <a:ea typeface="IBM Plex Sans SemiBold"/>
                <a:cs typeface="IBM Plex Sans SemiBold"/>
                <a:sym typeface="IBM Plex Sans SemiBold"/>
              </a:rPr>
              <a:t> Larum</a:t>
            </a:r>
            <a:endParaRPr sz="2799" dirty="0"/>
          </a:p>
          <a:p>
            <a:pPr marL="27039" marR="10816" algn="just">
              <a:lnSpc>
                <a:spcPct val="114500"/>
              </a:lnSpc>
              <a:spcBef>
                <a:spcPts val="3993"/>
              </a:spcBef>
            </a:pPr>
            <a:r>
              <a:rPr lang="en-US" sz="2828" dirty="0" err="1">
                <a:solidFill>
                  <a:srgbClr val="231F20"/>
                </a:solidFill>
                <a:latin typeface="IBM Plex Sans Light"/>
                <a:ea typeface="IBM Plex Sans Light"/>
                <a:cs typeface="IBM Plex Sans Light"/>
                <a:sym typeface="IBM Plex Sans Light"/>
              </a:rPr>
              <a:t>Ehenissinulpa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dolo</a:t>
            </a:r>
            <a:r>
              <a:rPr lang="en-US" sz="2828" dirty="0">
                <a:solidFill>
                  <a:srgbClr val="231F20"/>
                </a:solidFill>
                <a:latin typeface="IBM Plex Sans Light"/>
                <a:ea typeface="IBM Plex Sans Light"/>
                <a:cs typeface="IBM Plex Sans Light"/>
                <a:sym typeface="IBM Plex Sans Light"/>
              </a:rPr>
              <a:t> il et </a:t>
            </a:r>
            <a:r>
              <a:rPr lang="en-US" sz="2828" dirty="0" err="1">
                <a:solidFill>
                  <a:srgbClr val="231F20"/>
                </a:solidFill>
                <a:latin typeface="IBM Plex Sans Light"/>
                <a:ea typeface="IBM Plex Sans Light"/>
                <a:cs typeface="IBM Plex Sans Light"/>
                <a:sym typeface="IBM Plex Sans Light"/>
              </a:rPr>
              <a:t>porentia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ditassimus</a:t>
            </a:r>
            <a:r>
              <a:rPr lang="en-US" sz="2828" dirty="0">
                <a:solidFill>
                  <a:srgbClr val="231F20"/>
                </a:solidFill>
                <a:latin typeface="IBM Plex Sans Light"/>
                <a:ea typeface="IBM Plex Sans Light"/>
                <a:cs typeface="IBM Plex Sans Light"/>
                <a:sym typeface="IBM Plex Sans Light"/>
              </a:rPr>
              <a:t> con  </a:t>
            </a:r>
            <a:r>
              <a:rPr lang="en-US" sz="2828" dirty="0" err="1">
                <a:solidFill>
                  <a:srgbClr val="231F20"/>
                </a:solidFill>
                <a:latin typeface="IBM Plex Sans Light"/>
                <a:ea typeface="IBM Plex Sans Light"/>
                <a:cs typeface="IBM Plex Sans Light"/>
                <a:sym typeface="IBM Plex Sans Light"/>
              </a:rPr>
              <a:t>nonsequi</a:t>
            </a:r>
            <a:r>
              <a:rPr lang="en-US" sz="2828" dirty="0">
                <a:solidFill>
                  <a:srgbClr val="231F20"/>
                </a:solidFill>
                <a:latin typeface="IBM Plex Sans Light"/>
                <a:ea typeface="IBM Plex Sans Light"/>
                <a:cs typeface="IBM Plex Sans Light"/>
                <a:sym typeface="IBM Plex Sans Light"/>
              </a:rPr>
              <a:t> rem </a:t>
            </a:r>
            <a:r>
              <a:rPr lang="en-US" sz="2828" dirty="0" err="1">
                <a:solidFill>
                  <a:srgbClr val="231F20"/>
                </a:solidFill>
                <a:latin typeface="IBM Plex Sans Light"/>
                <a:ea typeface="IBM Plex Sans Light"/>
                <a:cs typeface="IBM Plex Sans Light"/>
                <a:sym typeface="IBM Plex Sans Light"/>
              </a:rPr>
              <a:t>eosapicti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eossime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nemporerite</a:t>
            </a:r>
            <a:r>
              <a:rPr lang="en-US" sz="2828" dirty="0">
                <a:solidFill>
                  <a:srgbClr val="231F20"/>
                </a:solidFill>
                <a:latin typeface="IBM Plex Sans Light"/>
                <a:ea typeface="IBM Plex Sans Light"/>
                <a:cs typeface="IBM Plex Sans Light"/>
                <a:sym typeface="IBM Plex Sans Light"/>
              </a:rPr>
              <a:t>  sum rem </a:t>
            </a:r>
            <a:r>
              <a:rPr lang="en-US" sz="2828" dirty="0" err="1">
                <a:solidFill>
                  <a:srgbClr val="231F20"/>
                </a:solidFill>
                <a:latin typeface="IBM Plex Sans Light"/>
                <a:ea typeface="IBM Plex Sans Light"/>
                <a:cs typeface="IBM Plex Sans Light"/>
                <a:sym typeface="IBM Plex Sans Light"/>
              </a:rPr>
              <a:t>remporu</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mquatem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inusanihilit</a:t>
            </a:r>
            <a:r>
              <a:rPr lang="en-US" sz="2828" dirty="0">
                <a:solidFill>
                  <a:srgbClr val="231F20"/>
                </a:solidFill>
                <a:latin typeface="IBM Plex Sans Light"/>
                <a:ea typeface="IBM Plex Sans Light"/>
                <a:cs typeface="IBM Plex Sans Light"/>
                <a:sym typeface="IBM Plex Sans Light"/>
              </a:rPr>
              <a:t> am </a:t>
            </a:r>
            <a:r>
              <a:rPr lang="en-US" sz="2828" dirty="0" err="1">
                <a:solidFill>
                  <a:srgbClr val="231F20"/>
                </a:solidFill>
                <a:latin typeface="IBM Plex Sans Light"/>
                <a:ea typeface="IBM Plex Sans Light"/>
                <a:cs typeface="IBM Plex Sans Light"/>
                <a:sym typeface="IBM Plex Sans Light"/>
              </a:rPr>
              <a:t>quunt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aligenda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plam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corunt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quiae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remodis</a:t>
            </a:r>
            <a:r>
              <a:rPr lang="en-US" sz="2828" dirty="0">
                <a:solidFill>
                  <a:srgbClr val="231F20"/>
                </a:solidFill>
                <a:latin typeface="IBM Plex Sans Light"/>
                <a:ea typeface="IBM Plex Sans Light"/>
                <a:cs typeface="IBM Plex Sans Light"/>
                <a:sym typeface="IBM Plex Sans Light"/>
              </a:rPr>
              <a:t> nus, </a:t>
            </a:r>
            <a:r>
              <a:rPr lang="en-US" sz="2828" dirty="0" err="1">
                <a:solidFill>
                  <a:srgbClr val="231F20"/>
                </a:solidFill>
                <a:latin typeface="IBM Plex Sans Light"/>
                <a:ea typeface="IBM Plex Sans Light"/>
                <a:cs typeface="IBM Plex Sans Light"/>
                <a:sym typeface="IBM Plex Sans Light"/>
              </a:rPr>
              <a:t>omnihil</a:t>
            </a:r>
            <a:r>
              <a:rPr lang="en-US" sz="2828" dirty="0">
                <a:solidFill>
                  <a:srgbClr val="231F20"/>
                </a:solidFill>
                <a:latin typeface="IBM Plex Sans Light"/>
                <a:ea typeface="IBM Plex Sans Light"/>
                <a:cs typeface="IBM Plex Sans Light"/>
                <a:sym typeface="IBM Plex Sans Light"/>
              </a:rPr>
              <a:t>  invent </a:t>
            </a:r>
            <a:r>
              <a:rPr lang="en-US" sz="2828" dirty="0" err="1">
                <a:solidFill>
                  <a:srgbClr val="231F20"/>
                </a:solidFill>
                <a:latin typeface="IBM Plex Sans Light"/>
                <a:ea typeface="IBM Plex Sans Light"/>
                <a:cs typeface="IBM Plex Sans Light"/>
                <a:sym typeface="IBM Plex Sans Light"/>
              </a:rPr>
              <a:t>fuga</a:t>
            </a:r>
            <a:r>
              <a:rPr lang="en-US" sz="2828" dirty="0">
                <a:solidFill>
                  <a:srgbClr val="231F20"/>
                </a:solidFill>
                <a:latin typeface="IBM Plex Sans Light"/>
                <a:ea typeface="IBM Plex Sans Light"/>
                <a:cs typeface="IBM Plex Sans Light"/>
                <a:sym typeface="IBM Plex Sans Light"/>
              </a:rPr>
              <a:t>. Ut </a:t>
            </a:r>
            <a:r>
              <a:rPr lang="en-US" sz="2828" dirty="0" err="1">
                <a:solidFill>
                  <a:srgbClr val="231F20"/>
                </a:solidFill>
                <a:latin typeface="IBM Plex Sans Light"/>
                <a:ea typeface="IBM Plex Sans Light"/>
                <a:cs typeface="IBM Plex Sans Light"/>
                <a:sym typeface="IBM Plex Sans Light"/>
              </a:rPr>
              <a:t>quidellor</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aciis</a:t>
            </a:r>
            <a:r>
              <a:rPr lang="en-US" sz="2828" dirty="0">
                <a:solidFill>
                  <a:srgbClr val="231F20"/>
                </a:solidFill>
                <a:latin typeface="IBM Plex Sans Light"/>
                <a:ea typeface="IBM Plex Sans Light"/>
                <a:cs typeface="IBM Plex Sans Light"/>
                <a:sym typeface="IBM Plex Sans Light"/>
              </a:rPr>
              <a:t> non </a:t>
            </a:r>
            <a:r>
              <a:rPr lang="en-US" sz="2828" dirty="0" err="1">
                <a:solidFill>
                  <a:srgbClr val="231F20"/>
                </a:solidFill>
                <a:latin typeface="IBM Plex Sans Light"/>
                <a:ea typeface="IBM Plex Sans Light"/>
                <a:cs typeface="IBM Plex Sans Light"/>
                <a:sym typeface="IBM Plex Sans Light"/>
              </a:rPr>
              <a:t>culla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por</a:t>
            </a:r>
            <a:r>
              <a:rPr lang="en-US" sz="2828" dirty="0">
                <a:solidFill>
                  <a:srgbClr val="231F20"/>
                </a:solidFill>
                <a:latin typeface="IBM Plex Sans Light"/>
                <a:ea typeface="IBM Plex Sans Light"/>
                <a:cs typeface="IBM Plex Sans Light"/>
                <a:sym typeface="IBM Plex Sans Light"/>
              </a:rPr>
              <a:t> sit ex-  </a:t>
            </a:r>
            <a:r>
              <a:rPr lang="en-US" sz="2828" dirty="0" err="1">
                <a:solidFill>
                  <a:srgbClr val="231F20"/>
                </a:solidFill>
                <a:latin typeface="IBM Plex Sans Light"/>
                <a:ea typeface="IBM Plex Sans Light"/>
                <a:cs typeface="IBM Plex Sans Light"/>
                <a:sym typeface="IBM Plex Sans Light"/>
              </a:rPr>
              <a:t>cereh</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endaestin</a:t>
            </a:r>
            <a:r>
              <a:rPr lang="en-US" sz="2828" dirty="0">
                <a:solidFill>
                  <a:srgbClr val="231F20"/>
                </a:solidFill>
                <a:latin typeface="IBM Plex Sans Light"/>
                <a:ea typeface="IBM Plex Sans Light"/>
                <a:cs typeface="IBM Plex Sans Light"/>
                <a:sym typeface="IBM Plex Sans Light"/>
              </a:rPr>
              <a:t> nobis </a:t>
            </a:r>
            <a:r>
              <a:rPr lang="en-US" sz="2828" dirty="0" err="1">
                <a:solidFill>
                  <a:srgbClr val="231F20"/>
                </a:solidFill>
                <a:latin typeface="IBM Plex Sans Light"/>
                <a:ea typeface="IBM Plex Sans Light"/>
                <a:cs typeface="IBM Plex Sans Light"/>
                <a:sym typeface="IBM Plex Sans Light"/>
              </a:rPr>
              <a:t>entempos</a:t>
            </a:r>
            <a:r>
              <a:rPr lang="en-US" sz="2828" dirty="0">
                <a:solidFill>
                  <a:srgbClr val="231F20"/>
                </a:solidFill>
                <a:latin typeface="IBM Plex Sans Light"/>
                <a:ea typeface="IBM Plex Sans Light"/>
                <a:cs typeface="IBM Plex Sans Light"/>
                <a:sym typeface="IBM Plex Sans Light"/>
              </a:rPr>
              <a:t> ma con nis </a:t>
            </a:r>
            <a:r>
              <a:rPr lang="en-US" sz="2828" dirty="0" err="1">
                <a:solidFill>
                  <a:srgbClr val="231F20"/>
                </a:solidFill>
                <a:latin typeface="IBM Plex Sans Light"/>
                <a:ea typeface="IBM Plex Sans Light"/>
                <a:cs typeface="IBM Plex Sans Light"/>
                <a:sym typeface="IBM Plex Sans Light"/>
              </a:rPr>
              <a:t>eiun</a:t>
            </a:r>
            <a:r>
              <a:rPr lang="en-US" sz="2828" dirty="0">
                <a:solidFill>
                  <a:srgbClr val="231F20"/>
                </a:solidFill>
                <a:latin typeface="IBM Plex Sans Light"/>
                <a:ea typeface="IBM Plex Sans Light"/>
                <a:cs typeface="IBM Plex Sans Light"/>
                <a:sym typeface="IBM Plex Sans Light"/>
              </a:rPr>
              <a:t>-  to </a:t>
            </a:r>
            <a:r>
              <a:rPr lang="en-US" sz="2828" dirty="0" err="1">
                <a:solidFill>
                  <a:srgbClr val="231F20"/>
                </a:solidFill>
                <a:latin typeface="IBM Plex Sans Light"/>
                <a:ea typeface="IBM Plex Sans Light"/>
                <a:cs typeface="IBM Plex Sans Light"/>
                <a:sym typeface="IBM Plex Sans Light"/>
              </a:rPr>
              <a:t>molestet</a:t>
            </a:r>
            <a:r>
              <a:rPr lang="en-US" sz="2828" dirty="0">
                <a:solidFill>
                  <a:srgbClr val="231F20"/>
                </a:solidFill>
                <a:latin typeface="IBM Plex Sans Light"/>
                <a:ea typeface="IBM Plex Sans Light"/>
                <a:cs typeface="IBM Plex Sans Light"/>
                <a:sym typeface="IBM Plex Sans Light"/>
              </a:rPr>
              <a:t>. Am </a:t>
            </a:r>
            <a:r>
              <a:rPr lang="en-US" sz="2828" dirty="0" err="1">
                <a:solidFill>
                  <a:srgbClr val="231F20"/>
                </a:solidFill>
                <a:latin typeface="IBM Plex Sans Light"/>
                <a:ea typeface="IBM Plex Sans Light"/>
                <a:cs typeface="IBM Plex Sans Light"/>
                <a:sym typeface="IBM Plex Sans Light"/>
              </a:rPr>
              <a:t>rerferum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quam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namendit</a:t>
            </a:r>
            <a:r>
              <a:rPr lang="en-US" sz="2828" dirty="0">
                <a:solidFill>
                  <a:srgbClr val="231F20"/>
                </a:solidFill>
                <a:latin typeface="IBM Plex Sans Light"/>
                <a:ea typeface="IBM Plex Sans Light"/>
                <a:cs typeface="IBM Plex Sans Light"/>
                <a:sym typeface="IBM Plex Sans Light"/>
              </a:rPr>
              <a:t> dese-  que </a:t>
            </a:r>
            <a:r>
              <a:rPr lang="en-US" sz="2828" dirty="0" err="1">
                <a:solidFill>
                  <a:srgbClr val="231F20"/>
                </a:solidFill>
                <a:latin typeface="IBM Plex Sans Light"/>
                <a:ea typeface="IBM Plex Sans Light"/>
                <a:cs typeface="IBM Plex Sans Light"/>
                <a:sym typeface="IBM Plex Sans Light"/>
              </a:rPr>
              <a:t>adit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restibus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denturios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evenihit</a:t>
            </a:r>
            <a:r>
              <a:rPr lang="en-US" sz="2828" dirty="0">
                <a:solidFill>
                  <a:srgbClr val="231F20"/>
                </a:solidFill>
                <a:latin typeface="IBM Plex Sans Light"/>
                <a:ea typeface="IBM Plex Sans Light"/>
                <a:cs typeface="IBM Plex Sans Light"/>
                <a:sym typeface="IBM Plex Sans Light"/>
              </a:rPr>
              <a:t> omni </a:t>
            </a:r>
            <a:r>
              <a:rPr lang="en-US" sz="2828" dirty="0" err="1">
                <a:solidFill>
                  <a:srgbClr val="231F20"/>
                </a:solidFill>
                <a:latin typeface="IBM Plex Sans Light"/>
                <a:ea typeface="IBM Plex Sans Light"/>
                <a:cs typeface="IBM Plex Sans Light"/>
                <a:sym typeface="IBM Plex Sans Light"/>
              </a:rPr>
              <a:t>te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nonseritati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iur</a:t>
            </a:r>
            <a:r>
              <a:rPr lang="en-US" sz="2828" dirty="0">
                <a:solidFill>
                  <a:srgbClr val="231F20"/>
                </a:solidFill>
                <a:latin typeface="IBM Plex Sans Light"/>
                <a:ea typeface="IBM Plex Sans Light"/>
                <a:cs typeface="IBM Plex Sans Light"/>
                <a:sym typeface="IBM Plex Sans Light"/>
              </a:rPr>
              <a:t>.</a:t>
            </a:r>
            <a:endParaRPr sz="2828" dirty="0">
              <a:solidFill>
                <a:schemeClr val="dk1"/>
              </a:solidFill>
              <a:latin typeface="IBM Plex Sans Light"/>
              <a:ea typeface="IBM Plex Sans Light"/>
              <a:cs typeface="IBM Plex Sans Light"/>
              <a:sym typeface="IBM Plex Sans Light"/>
            </a:endParaRPr>
          </a:p>
        </p:txBody>
      </p:sp>
      <p:sp>
        <p:nvSpPr>
          <p:cNvPr id="48" name="Google Shape;48;p1"/>
          <p:cNvSpPr txBox="1"/>
          <p:nvPr/>
        </p:nvSpPr>
        <p:spPr>
          <a:xfrm>
            <a:off x="911534" y="22675377"/>
            <a:ext cx="8503970" cy="3529115"/>
          </a:xfrm>
          <a:prstGeom prst="rect">
            <a:avLst/>
          </a:prstGeom>
          <a:noFill/>
          <a:ln>
            <a:noFill/>
          </a:ln>
        </p:spPr>
        <p:txBody>
          <a:bodyPr spcFirstLastPara="1" wrap="square" lIns="0" tIns="25661" rIns="0" bIns="0" anchor="t" anchorCtr="0">
            <a:spAutoFit/>
          </a:bodyPr>
          <a:lstStyle/>
          <a:p>
            <a:pPr marL="27039" marR="10816" algn="just">
              <a:lnSpc>
                <a:spcPct val="114500"/>
              </a:lnSpc>
            </a:pPr>
            <a:r>
              <a:rPr lang="en-US" sz="2828">
                <a:solidFill>
                  <a:srgbClr val="231F20"/>
                </a:solidFill>
                <a:latin typeface="IBM Plex Sans Light"/>
                <a:ea typeface="IBM Plex Sans Light"/>
                <a:cs typeface="IBM Plex Sans Light"/>
                <a:sym typeface="IBM Plex Sans Light"/>
              </a:rPr>
              <a:t>Ut autatius dolent anduciet pre pre, sequossit vo-  lupis ar um lant in rest, expero magnis dolore nis  aut rem nonse necus enda sumquost, ut am vel  magnisinis veneseque vel mo imusam harum quo  quas ex et fugia dolectatus, incto corerem faccaec  temodis explatusae niasit peliqui beaquat idun-  delenis exeritaerro vid.</a:t>
            </a:r>
            <a:endParaRPr sz="2828">
              <a:solidFill>
                <a:schemeClr val="dk1"/>
              </a:solidFill>
              <a:latin typeface="IBM Plex Sans Light"/>
              <a:ea typeface="IBM Plex Sans Light"/>
              <a:cs typeface="IBM Plex Sans Light"/>
              <a:sym typeface="IBM Plex Sans Light"/>
            </a:endParaRPr>
          </a:p>
        </p:txBody>
      </p:sp>
      <p:sp>
        <p:nvSpPr>
          <p:cNvPr id="49" name="Google Shape;49;p1"/>
          <p:cNvSpPr/>
          <p:nvPr/>
        </p:nvSpPr>
        <p:spPr>
          <a:xfrm>
            <a:off x="10557644" y="7203990"/>
            <a:ext cx="9162385" cy="10618469"/>
          </a:xfrm>
          <a:custGeom>
            <a:avLst/>
            <a:gdLst/>
            <a:ahLst/>
            <a:cxnLst/>
            <a:rect l="l" t="t" r="r" b="b"/>
            <a:pathLst>
              <a:path w="4303395" h="4987290" extrusionOk="0">
                <a:moveTo>
                  <a:pt x="2151589" y="4986895"/>
                </a:moveTo>
                <a:lnTo>
                  <a:pt x="4303186" y="3740165"/>
                </a:lnTo>
                <a:lnTo>
                  <a:pt x="4303186" y="1246738"/>
                </a:lnTo>
                <a:lnTo>
                  <a:pt x="2151589" y="0"/>
                </a:lnTo>
                <a:lnTo>
                  <a:pt x="0" y="1246738"/>
                </a:lnTo>
                <a:lnTo>
                  <a:pt x="0" y="3740165"/>
                </a:lnTo>
                <a:lnTo>
                  <a:pt x="2151589" y="4986895"/>
                </a:lnTo>
                <a:close/>
              </a:path>
            </a:pathLst>
          </a:custGeom>
          <a:noFill/>
          <a:ln w="13000" cap="flat" cmpd="sng">
            <a:solidFill>
              <a:srgbClr val="00ABC5"/>
            </a:solidFill>
            <a:prstDash val="solid"/>
            <a:round/>
            <a:headEnd type="none" w="sm" len="sm"/>
            <a:tailEnd type="none" w="sm" len="sm"/>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0" name="Google Shape;50;p1"/>
          <p:cNvSpPr/>
          <p:nvPr/>
        </p:nvSpPr>
        <p:spPr>
          <a:xfrm>
            <a:off x="10164659" y="6757257"/>
            <a:ext cx="4971240" cy="9869472"/>
          </a:xfrm>
          <a:custGeom>
            <a:avLst/>
            <a:gdLst/>
            <a:ahLst/>
            <a:cxnLst/>
            <a:rect l="l" t="t" r="r" b="b"/>
            <a:pathLst>
              <a:path w="2334895" h="4635500" extrusionOk="0">
                <a:moveTo>
                  <a:pt x="2334310" y="0"/>
                </a:moveTo>
                <a:lnTo>
                  <a:pt x="0" y="1356074"/>
                </a:lnTo>
                <a:lnTo>
                  <a:pt x="151" y="4073535"/>
                </a:lnTo>
                <a:lnTo>
                  <a:pt x="966058" y="4635435"/>
                </a:lnTo>
              </a:path>
            </a:pathLst>
          </a:custGeom>
          <a:noFill/>
          <a:ln w="13000" cap="flat" cmpd="sng">
            <a:solidFill>
              <a:srgbClr val="00ABC5"/>
            </a:solidFill>
            <a:prstDash val="solid"/>
            <a:round/>
            <a:headEnd type="none" w="sm" len="sm"/>
            <a:tailEnd type="none" w="sm" len="sm"/>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1" name="Google Shape;51;p1"/>
          <p:cNvSpPr/>
          <p:nvPr/>
        </p:nvSpPr>
        <p:spPr>
          <a:xfrm>
            <a:off x="15142573" y="8399024"/>
            <a:ext cx="4971240" cy="9869472"/>
          </a:xfrm>
          <a:custGeom>
            <a:avLst/>
            <a:gdLst/>
            <a:ahLst/>
            <a:cxnLst/>
            <a:rect l="l" t="t" r="r" b="b"/>
            <a:pathLst>
              <a:path w="2334895" h="4635500" extrusionOk="0">
                <a:moveTo>
                  <a:pt x="0" y="4635435"/>
                </a:moveTo>
                <a:lnTo>
                  <a:pt x="2334310" y="3279361"/>
                </a:lnTo>
                <a:lnTo>
                  <a:pt x="2334158" y="561900"/>
                </a:lnTo>
                <a:lnTo>
                  <a:pt x="1368251" y="0"/>
                </a:lnTo>
              </a:path>
            </a:pathLst>
          </a:custGeom>
          <a:noFill/>
          <a:ln w="13000" cap="flat" cmpd="sng">
            <a:solidFill>
              <a:srgbClr val="00ABC5"/>
            </a:solidFill>
            <a:prstDash val="solid"/>
            <a:round/>
            <a:headEnd type="none" w="sm" len="sm"/>
            <a:tailEnd type="none" w="sm" len="sm"/>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2" name="Google Shape;52;p1"/>
          <p:cNvSpPr txBox="1"/>
          <p:nvPr/>
        </p:nvSpPr>
        <p:spPr>
          <a:xfrm>
            <a:off x="11294362" y="8629956"/>
            <a:ext cx="7690074" cy="6313099"/>
          </a:xfrm>
          <a:prstGeom prst="rect">
            <a:avLst/>
          </a:prstGeom>
          <a:noFill/>
          <a:ln>
            <a:noFill/>
          </a:ln>
        </p:spPr>
        <p:txBody>
          <a:bodyPr spcFirstLastPara="1" wrap="square" lIns="0" tIns="137883" rIns="0" bIns="0" anchor="t" anchorCtr="0">
            <a:spAutoFit/>
          </a:bodyPr>
          <a:lstStyle/>
          <a:p>
            <a:pPr marL="870651" marR="854427" indent="1450631">
              <a:lnSpc>
                <a:spcPct val="103897"/>
              </a:lnSpc>
            </a:pPr>
            <a:r>
              <a:rPr lang="en-US" sz="4897">
                <a:solidFill>
                  <a:srgbClr val="00ABC5"/>
                </a:solidFill>
                <a:latin typeface="IBM Plex Sans Light"/>
                <a:ea typeface="IBM Plex Sans Light"/>
                <a:cs typeface="IBM Plex Sans Light"/>
                <a:sym typeface="IBM Plex Sans Light"/>
              </a:rPr>
              <a:t>Headline 1  Hauptthema Priorität</a:t>
            </a:r>
            <a:endParaRPr sz="4897">
              <a:solidFill>
                <a:schemeClr val="dk1"/>
              </a:solidFill>
              <a:latin typeface="IBM Plex Sans Light"/>
              <a:ea typeface="IBM Plex Sans Light"/>
              <a:cs typeface="IBM Plex Sans Light"/>
              <a:sym typeface="IBM Plex Sans Light"/>
            </a:endParaRPr>
          </a:p>
          <a:p>
            <a:pPr marL="27039" marR="10816" algn="just">
              <a:lnSpc>
                <a:spcPct val="114500"/>
              </a:lnSpc>
              <a:spcBef>
                <a:spcPts val="4695"/>
              </a:spcBef>
            </a:pPr>
            <a:r>
              <a:rPr lang="en-US" sz="2828">
                <a:solidFill>
                  <a:srgbClr val="00ABC5"/>
                </a:solidFill>
                <a:latin typeface="IBM Plex Sans Light"/>
                <a:ea typeface="IBM Plex Sans Light"/>
                <a:cs typeface="IBM Plex Sans Light"/>
                <a:sym typeface="IBM Plex Sans Light"/>
              </a:rPr>
              <a:t>Ehenissinulpa dolo il et porentia ditassimus  con nonsequi rem eosapicti ut eossime nem-  porerite sum rem remporu mquatem inusani-  hilit am quunt aligenda plam corunt quiae  remodis nus, omnihil invent fuga. Ut quidel-  lor aciis non culla por sit excereh endaestin  nobis entempos ma con nis eiunto molestet.  Am rerferum adit ut ent restibus denturios.</a:t>
            </a:r>
            <a:endParaRPr sz="2828">
              <a:solidFill>
                <a:schemeClr val="dk1"/>
              </a:solidFill>
              <a:latin typeface="IBM Plex Sans Light"/>
              <a:ea typeface="IBM Plex Sans Light"/>
              <a:cs typeface="IBM Plex Sans Light"/>
              <a:sym typeface="IBM Plex Sans Light"/>
            </a:endParaRPr>
          </a:p>
        </p:txBody>
      </p:sp>
      <p:sp>
        <p:nvSpPr>
          <p:cNvPr id="54" name="Google Shape;54;p1"/>
          <p:cNvSpPr/>
          <p:nvPr/>
        </p:nvSpPr>
        <p:spPr>
          <a:xfrm>
            <a:off x="14920249" y="15923172"/>
            <a:ext cx="455618" cy="1227600"/>
          </a:xfrm>
          <a:custGeom>
            <a:avLst/>
            <a:gdLst/>
            <a:ahLst/>
            <a:cxnLst/>
            <a:rect l="l" t="t" r="r" b="b"/>
            <a:pathLst>
              <a:path w="213995" h="576579" extrusionOk="0">
                <a:moveTo>
                  <a:pt x="206974" y="0"/>
                </a:moveTo>
                <a:lnTo>
                  <a:pt x="6485" y="0"/>
                </a:lnTo>
                <a:lnTo>
                  <a:pt x="0" y="6485"/>
                </a:lnTo>
                <a:lnTo>
                  <a:pt x="0" y="82805"/>
                </a:lnTo>
                <a:lnTo>
                  <a:pt x="6485" y="89290"/>
                </a:lnTo>
                <a:lnTo>
                  <a:pt x="22474" y="89290"/>
                </a:lnTo>
                <a:lnTo>
                  <a:pt x="28959" y="82805"/>
                </a:lnTo>
                <a:lnTo>
                  <a:pt x="28959" y="28967"/>
                </a:lnTo>
                <a:lnTo>
                  <a:pt x="184500" y="28967"/>
                </a:lnTo>
                <a:lnTo>
                  <a:pt x="184500" y="469363"/>
                </a:lnTo>
                <a:lnTo>
                  <a:pt x="178378" y="499605"/>
                </a:lnTo>
                <a:lnTo>
                  <a:pt x="161695" y="524329"/>
                </a:lnTo>
                <a:lnTo>
                  <a:pt x="136972" y="541012"/>
                </a:lnTo>
                <a:lnTo>
                  <a:pt x="106729" y="547133"/>
                </a:lnTo>
                <a:lnTo>
                  <a:pt x="76487" y="541012"/>
                </a:lnTo>
                <a:lnTo>
                  <a:pt x="51763" y="524329"/>
                </a:lnTo>
                <a:lnTo>
                  <a:pt x="35080" y="499605"/>
                </a:lnTo>
                <a:lnTo>
                  <a:pt x="28959" y="469363"/>
                </a:lnTo>
                <a:lnTo>
                  <a:pt x="28959" y="119236"/>
                </a:lnTo>
                <a:lnTo>
                  <a:pt x="22474" y="112751"/>
                </a:lnTo>
                <a:lnTo>
                  <a:pt x="6485" y="112751"/>
                </a:lnTo>
                <a:lnTo>
                  <a:pt x="0" y="119236"/>
                </a:lnTo>
                <a:lnTo>
                  <a:pt x="0" y="469363"/>
                </a:lnTo>
                <a:lnTo>
                  <a:pt x="8400" y="510869"/>
                </a:lnTo>
                <a:lnTo>
                  <a:pt x="31294" y="544798"/>
                </a:lnTo>
                <a:lnTo>
                  <a:pt x="65223" y="567693"/>
                </a:lnTo>
                <a:lnTo>
                  <a:pt x="106729" y="576093"/>
                </a:lnTo>
                <a:lnTo>
                  <a:pt x="148235" y="567693"/>
                </a:lnTo>
                <a:lnTo>
                  <a:pt x="182165" y="544798"/>
                </a:lnTo>
                <a:lnTo>
                  <a:pt x="205059" y="510869"/>
                </a:lnTo>
                <a:lnTo>
                  <a:pt x="213459" y="469363"/>
                </a:lnTo>
                <a:lnTo>
                  <a:pt x="213459" y="6485"/>
                </a:lnTo>
                <a:lnTo>
                  <a:pt x="206974" y="0"/>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5" name="Google Shape;55;p1"/>
          <p:cNvSpPr/>
          <p:nvPr/>
        </p:nvSpPr>
        <p:spPr>
          <a:xfrm>
            <a:off x="15018307" y="16082427"/>
            <a:ext cx="259581" cy="969372"/>
          </a:xfrm>
          <a:custGeom>
            <a:avLst/>
            <a:gdLst/>
            <a:ahLst/>
            <a:cxnLst/>
            <a:rect l="l" t="t" r="r" b="b"/>
            <a:pathLst>
              <a:path w="121920" h="455295" extrusionOk="0">
                <a:moveTo>
                  <a:pt x="69354" y="62153"/>
                </a:moveTo>
                <a:lnTo>
                  <a:pt x="67437" y="52641"/>
                </a:lnTo>
                <a:lnTo>
                  <a:pt x="62204" y="44881"/>
                </a:lnTo>
                <a:lnTo>
                  <a:pt x="54432" y="39649"/>
                </a:lnTo>
                <a:lnTo>
                  <a:pt x="44932" y="37719"/>
                </a:lnTo>
                <a:lnTo>
                  <a:pt x="35420" y="39649"/>
                </a:lnTo>
                <a:lnTo>
                  <a:pt x="27647" y="44881"/>
                </a:lnTo>
                <a:lnTo>
                  <a:pt x="22402" y="52641"/>
                </a:lnTo>
                <a:lnTo>
                  <a:pt x="20485" y="62153"/>
                </a:lnTo>
                <a:lnTo>
                  <a:pt x="22402" y="71666"/>
                </a:lnTo>
                <a:lnTo>
                  <a:pt x="27647" y="79425"/>
                </a:lnTo>
                <a:lnTo>
                  <a:pt x="35420" y="84670"/>
                </a:lnTo>
                <a:lnTo>
                  <a:pt x="44932" y="86588"/>
                </a:lnTo>
                <a:lnTo>
                  <a:pt x="54432" y="84670"/>
                </a:lnTo>
                <a:lnTo>
                  <a:pt x="62204" y="79425"/>
                </a:lnTo>
                <a:lnTo>
                  <a:pt x="67437" y="71666"/>
                </a:lnTo>
                <a:lnTo>
                  <a:pt x="69354" y="62153"/>
                </a:lnTo>
                <a:close/>
              </a:path>
              <a:path w="121920" h="455295" extrusionOk="0">
                <a:moveTo>
                  <a:pt x="102920" y="5473"/>
                </a:moveTo>
                <a:lnTo>
                  <a:pt x="97447" y="0"/>
                </a:lnTo>
                <a:lnTo>
                  <a:pt x="83959" y="0"/>
                </a:lnTo>
                <a:lnTo>
                  <a:pt x="78498" y="5473"/>
                </a:lnTo>
                <a:lnTo>
                  <a:pt x="78498" y="18973"/>
                </a:lnTo>
                <a:lnTo>
                  <a:pt x="83959" y="24447"/>
                </a:lnTo>
                <a:lnTo>
                  <a:pt x="97447" y="24447"/>
                </a:lnTo>
                <a:lnTo>
                  <a:pt x="102920" y="18973"/>
                </a:lnTo>
                <a:lnTo>
                  <a:pt x="102920" y="12230"/>
                </a:lnTo>
                <a:lnTo>
                  <a:pt x="102920" y="5473"/>
                </a:lnTo>
                <a:close/>
              </a:path>
              <a:path w="121920" h="455295" extrusionOk="0">
                <a:moveTo>
                  <a:pt x="121348" y="141833"/>
                </a:moveTo>
                <a:lnTo>
                  <a:pt x="0" y="141833"/>
                </a:lnTo>
                <a:lnTo>
                  <a:pt x="0" y="394576"/>
                </a:lnTo>
                <a:lnTo>
                  <a:pt x="4775" y="418160"/>
                </a:lnTo>
                <a:lnTo>
                  <a:pt x="17792" y="437451"/>
                </a:lnTo>
                <a:lnTo>
                  <a:pt x="37071" y="450456"/>
                </a:lnTo>
                <a:lnTo>
                  <a:pt x="60667" y="455231"/>
                </a:lnTo>
                <a:lnTo>
                  <a:pt x="84264" y="450456"/>
                </a:lnTo>
                <a:lnTo>
                  <a:pt x="103555" y="437451"/>
                </a:lnTo>
                <a:lnTo>
                  <a:pt x="116573" y="418160"/>
                </a:lnTo>
                <a:lnTo>
                  <a:pt x="121348" y="394576"/>
                </a:lnTo>
                <a:lnTo>
                  <a:pt x="121348" y="141833"/>
                </a:lnTo>
                <a:close/>
              </a:path>
            </a:pathLst>
          </a:custGeom>
          <a:solidFill>
            <a:srgbClr val="00ABC5">
              <a:alpha val="49803"/>
            </a:srgbClr>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7" name="Google Shape;57;p1"/>
          <p:cNvSpPr/>
          <p:nvPr/>
        </p:nvSpPr>
        <p:spPr>
          <a:xfrm>
            <a:off x="2342608" y="17217222"/>
            <a:ext cx="3682799" cy="3899115"/>
          </a:xfrm>
          <a:custGeom>
            <a:avLst/>
            <a:gdLst/>
            <a:ahLst/>
            <a:cxnLst/>
            <a:rect l="l" t="t" r="r" b="b"/>
            <a:pathLst>
              <a:path w="1729739" h="1831340" extrusionOk="0">
                <a:moveTo>
                  <a:pt x="315544" y="928293"/>
                </a:moveTo>
                <a:lnTo>
                  <a:pt x="0" y="928293"/>
                </a:lnTo>
                <a:lnTo>
                  <a:pt x="0" y="979868"/>
                </a:lnTo>
                <a:lnTo>
                  <a:pt x="315544" y="979868"/>
                </a:lnTo>
                <a:lnTo>
                  <a:pt x="315544" y="928293"/>
                </a:lnTo>
                <a:close/>
              </a:path>
              <a:path w="1729739" h="1831340" extrusionOk="0">
                <a:moveTo>
                  <a:pt x="315544" y="850938"/>
                </a:moveTo>
                <a:lnTo>
                  <a:pt x="0" y="850938"/>
                </a:lnTo>
                <a:lnTo>
                  <a:pt x="0" y="902512"/>
                </a:lnTo>
                <a:lnTo>
                  <a:pt x="315544" y="902512"/>
                </a:lnTo>
                <a:lnTo>
                  <a:pt x="315544" y="850938"/>
                </a:lnTo>
                <a:close/>
              </a:path>
              <a:path w="1729739" h="1831340" extrusionOk="0">
                <a:moveTo>
                  <a:pt x="315544" y="773582"/>
                </a:moveTo>
                <a:lnTo>
                  <a:pt x="0" y="773582"/>
                </a:lnTo>
                <a:lnTo>
                  <a:pt x="0" y="825157"/>
                </a:lnTo>
                <a:lnTo>
                  <a:pt x="315544" y="825157"/>
                </a:lnTo>
                <a:lnTo>
                  <a:pt x="315544" y="773582"/>
                </a:lnTo>
                <a:close/>
              </a:path>
              <a:path w="1729739" h="1831340" extrusionOk="0">
                <a:moveTo>
                  <a:pt x="315544" y="696226"/>
                </a:moveTo>
                <a:lnTo>
                  <a:pt x="0" y="696226"/>
                </a:lnTo>
                <a:lnTo>
                  <a:pt x="0" y="747801"/>
                </a:lnTo>
                <a:lnTo>
                  <a:pt x="315544" y="747801"/>
                </a:lnTo>
                <a:lnTo>
                  <a:pt x="315544" y="696226"/>
                </a:lnTo>
                <a:close/>
              </a:path>
              <a:path w="1729739" h="1831340" extrusionOk="0">
                <a:moveTo>
                  <a:pt x="315544" y="618871"/>
                </a:moveTo>
                <a:lnTo>
                  <a:pt x="0" y="618871"/>
                </a:lnTo>
                <a:lnTo>
                  <a:pt x="0" y="670445"/>
                </a:lnTo>
                <a:lnTo>
                  <a:pt x="315544" y="670445"/>
                </a:lnTo>
                <a:lnTo>
                  <a:pt x="315544" y="618871"/>
                </a:lnTo>
                <a:close/>
              </a:path>
              <a:path w="1729739" h="1831340" extrusionOk="0">
                <a:moveTo>
                  <a:pt x="315544" y="541515"/>
                </a:moveTo>
                <a:lnTo>
                  <a:pt x="0" y="541515"/>
                </a:lnTo>
                <a:lnTo>
                  <a:pt x="0" y="593077"/>
                </a:lnTo>
                <a:lnTo>
                  <a:pt x="315544" y="593077"/>
                </a:lnTo>
                <a:lnTo>
                  <a:pt x="315544" y="541515"/>
                </a:lnTo>
                <a:close/>
              </a:path>
              <a:path w="1729739" h="1831340" extrusionOk="0">
                <a:moveTo>
                  <a:pt x="315544" y="464159"/>
                </a:moveTo>
                <a:lnTo>
                  <a:pt x="0" y="464159"/>
                </a:lnTo>
                <a:lnTo>
                  <a:pt x="0" y="515721"/>
                </a:lnTo>
                <a:lnTo>
                  <a:pt x="315544" y="515721"/>
                </a:lnTo>
                <a:lnTo>
                  <a:pt x="315544" y="464159"/>
                </a:lnTo>
                <a:close/>
              </a:path>
              <a:path w="1729739" h="1831340" extrusionOk="0">
                <a:moveTo>
                  <a:pt x="315544" y="386803"/>
                </a:moveTo>
                <a:lnTo>
                  <a:pt x="0" y="386803"/>
                </a:lnTo>
                <a:lnTo>
                  <a:pt x="0" y="438365"/>
                </a:lnTo>
                <a:lnTo>
                  <a:pt x="315544" y="438365"/>
                </a:lnTo>
                <a:lnTo>
                  <a:pt x="315544" y="386803"/>
                </a:lnTo>
                <a:close/>
              </a:path>
              <a:path w="1729739" h="1831340" extrusionOk="0">
                <a:moveTo>
                  <a:pt x="315544" y="309448"/>
                </a:moveTo>
                <a:lnTo>
                  <a:pt x="0" y="309448"/>
                </a:lnTo>
                <a:lnTo>
                  <a:pt x="0" y="361010"/>
                </a:lnTo>
                <a:lnTo>
                  <a:pt x="315544" y="361010"/>
                </a:lnTo>
                <a:lnTo>
                  <a:pt x="315544" y="309448"/>
                </a:lnTo>
                <a:close/>
              </a:path>
              <a:path w="1729739" h="1831340" extrusionOk="0">
                <a:moveTo>
                  <a:pt x="315544" y="232079"/>
                </a:moveTo>
                <a:lnTo>
                  <a:pt x="0" y="232079"/>
                </a:lnTo>
                <a:lnTo>
                  <a:pt x="0" y="283654"/>
                </a:lnTo>
                <a:lnTo>
                  <a:pt x="315544" y="283654"/>
                </a:lnTo>
                <a:lnTo>
                  <a:pt x="315544" y="232079"/>
                </a:lnTo>
                <a:close/>
              </a:path>
              <a:path w="1729739" h="1831340" extrusionOk="0">
                <a:moveTo>
                  <a:pt x="315544" y="154724"/>
                </a:moveTo>
                <a:lnTo>
                  <a:pt x="0" y="154724"/>
                </a:lnTo>
                <a:lnTo>
                  <a:pt x="0" y="206286"/>
                </a:lnTo>
                <a:lnTo>
                  <a:pt x="315544" y="206286"/>
                </a:lnTo>
                <a:lnTo>
                  <a:pt x="315544" y="154724"/>
                </a:lnTo>
                <a:close/>
              </a:path>
              <a:path w="1729739" h="1831340" extrusionOk="0">
                <a:moveTo>
                  <a:pt x="786752" y="1779231"/>
                </a:moveTo>
                <a:lnTo>
                  <a:pt x="471220" y="1779231"/>
                </a:lnTo>
                <a:lnTo>
                  <a:pt x="471220" y="1830806"/>
                </a:lnTo>
                <a:lnTo>
                  <a:pt x="786752" y="1830806"/>
                </a:lnTo>
                <a:lnTo>
                  <a:pt x="786752" y="1779231"/>
                </a:lnTo>
                <a:close/>
              </a:path>
              <a:path w="1729739" h="1831340" extrusionOk="0">
                <a:moveTo>
                  <a:pt x="786752" y="1701876"/>
                </a:moveTo>
                <a:lnTo>
                  <a:pt x="471220" y="1701876"/>
                </a:lnTo>
                <a:lnTo>
                  <a:pt x="471220" y="1753450"/>
                </a:lnTo>
                <a:lnTo>
                  <a:pt x="786752" y="1753450"/>
                </a:lnTo>
                <a:lnTo>
                  <a:pt x="786752" y="1701876"/>
                </a:lnTo>
                <a:close/>
              </a:path>
              <a:path w="1729739" h="1831340" extrusionOk="0">
                <a:moveTo>
                  <a:pt x="786752" y="1624520"/>
                </a:moveTo>
                <a:lnTo>
                  <a:pt x="471220" y="1624520"/>
                </a:lnTo>
                <a:lnTo>
                  <a:pt x="471220" y="1676095"/>
                </a:lnTo>
                <a:lnTo>
                  <a:pt x="786752" y="1676095"/>
                </a:lnTo>
                <a:lnTo>
                  <a:pt x="786752" y="1624520"/>
                </a:lnTo>
                <a:close/>
              </a:path>
              <a:path w="1729739" h="1831340" extrusionOk="0">
                <a:moveTo>
                  <a:pt x="786752" y="1547164"/>
                </a:moveTo>
                <a:lnTo>
                  <a:pt x="471220" y="1547164"/>
                </a:lnTo>
                <a:lnTo>
                  <a:pt x="471220" y="1598739"/>
                </a:lnTo>
                <a:lnTo>
                  <a:pt x="786752" y="1598739"/>
                </a:lnTo>
                <a:lnTo>
                  <a:pt x="786752" y="1547164"/>
                </a:lnTo>
                <a:close/>
              </a:path>
              <a:path w="1729739" h="1831340" extrusionOk="0">
                <a:moveTo>
                  <a:pt x="786752" y="1469809"/>
                </a:moveTo>
                <a:lnTo>
                  <a:pt x="471220" y="1469809"/>
                </a:lnTo>
                <a:lnTo>
                  <a:pt x="471220" y="1521371"/>
                </a:lnTo>
                <a:lnTo>
                  <a:pt x="786752" y="1521371"/>
                </a:lnTo>
                <a:lnTo>
                  <a:pt x="786752" y="1469809"/>
                </a:lnTo>
                <a:close/>
              </a:path>
              <a:path w="1729739" h="1831340" extrusionOk="0">
                <a:moveTo>
                  <a:pt x="786752" y="1392453"/>
                </a:moveTo>
                <a:lnTo>
                  <a:pt x="471220" y="1392453"/>
                </a:lnTo>
                <a:lnTo>
                  <a:pt x="471220" y="1444015"/>
                </a:lnTo>
                <a:lnTo>
                  <a:pt x="786752" y="1444015"/>
                </a:lnTo>
                <a:lnTo>
                  <a:pt x="786752" y="1392453"/>
                </a:lnTo>
                <a:close/>
              </a:path>
              <a:path w="1729739" h="1831340" extrusionOk="0">
                <a:moveTo>
                  <a:pt x="786752" y="1315097"/>
                </a:moveTo>
                <a:lnTo>
                  <a:pt x="471220" y="1315097"/>
                </a:lnTo>
                <a:lnTo>
                  <a:pt x="471220" y="1366659"/>
                </a:lnTo>
                <a:lnTo>
                  <a:pt x="786752" y="1366659"/>
                </a:lnTo>
                <a:lnTo>
                  <a:pt x="786752" y="1315097"/>
                </a:lnTo>
                <a:close/>
              </a:path>
              <a:path w="1729739" h="1831340" extrusionOk="0">
                <a:moveTo>
                  <a:pt x="786752" y="1237742"/>
                </a:moveTo>
                <a:lnTo>
                  <a:pt x="471220" y="1237742"/>
                </a:lnTo>
                <a:lnTo>
                  <a:pt x="471220" y="1289304"/>
                </a:lnTo>
                <a:lnTo>
                  <a:pt x="786752" y="1289304"/>
                </a:lnTo>
                <a:lnTo>
                  <a:pt x="786752" y="1237742"/>
                </a:lnTo>
                <a:close/>
              </a:path>
              <a:path w="1729739" h="1831340" extrusionOk="0">
                <a:moveTo>
                  <a:pt x="786752" y="1160373"/>
                </a:moveTo>
                <a:lnTo>
                  <a:pt x="471220" y="1160373"/>
                </a:lnTo>
                <a:lnTo>
                  <a:pt x="471220" y="1211935"/>
                </a:lnTo>
                <a:lnTo>
                  <a:pt x="786752" y="1211935"/>
                </a:lnTo>
                <a:lnTo>
                  <a:pt x="786752" y="1160373"/>
                </a:lnTo>
                <a:close/>
              </a:path>
              <a:path w="1729739" h="1831340" extrusionOk="0">
                <a:moveTo>
                  <a:pt x="786752" y="1083017"/>
                </a:moveTo>
                <a:lnTo>
                  <a:pt x="471220" y="1083017"/>
                </a:lnTo>
                <a:lnTo>
                  <a:pt x="471220" y="1134579"/>
                </a:lnTo>
                <a:lnTo>
                  <a:pt x="786752" y="1134579"/>
                </a:lnTo>
                <a:lnTo>
                  <a:pt x="786752" y="1083017"/>
                </a:lnTo>
                <a:close/>
              </a:path>
              <a:path w="1729739" h="1831340" extrusionOk="0">
                <a:moveTo>
                  <a:pt x="786752" y="1005662"/>
                </a:moveTo>
                <a:lnTo>
                  <a:pt x="471220" y="1005662"/>
                </a:lnTo>
                <a:lnTo>
                  <a:pt x="471220" y="1057224"/>
                </a:lnTo>
                <a:lnTo>
                  <a:pt x="786752" y="1057224"/>
                </a:lnTo>
                <a:lnTo>
                  <a:pt x="786752" y="1005662"/>
                </a:lnTo>
                <a:close/>
              </a:path>
              <a:path w="1729739" h="1831340" extrusionOk="0">
                <a:moveTo>
                  <a:pt x="786752" y="928293"/>
                </a:moveTo>
                <a:lnTo>
                  <a:pt x="471220" y="928293"/>
                </a:lnTo>
                <a:lnTo>
                  <a:pt x="471220" y="979868"/>
                </a:lnTo>
                <a:lnTo>
                  <a:pt x="786752" y="979868"/>
                </a:lnTo>
                <a:lnTo>
                  <a:pt x="786752" y="928293"/>
                </a:lnTo>
                <a:close/>
              </a:path>
              <a:path w="1729739" h="1831340" extrusionOk="0">
                <a:moveTo>
                  <a:pt x="786752" y="850938"/>
                </a:moveTo>
                <a:lnTo>
                  <a:pt x="471220" y="850938"/>
                </a:lnTo>
                <a:lnTo>
                  <a:pt x="471220" y="902512"/>
                </a:lnTo>
                <a:lnTo>
                  <a:pt x="786752" y="902512"/>
                </a:lnTo>
                <a:lnTo>
                  <a:pt x="786752" y="850938"/>
                </a:lnTo>
                <a:close/>
              </a:path>
              <a:path w="1729739" h="1831340" extrusionOk="0">
                <a:moveTo>
                  <a:pt x="786752" y="773582"/>
                </a:moveTo>
                <a:lnTo>
                  <a:pt x="471220" y="773582"/>
                </a:lnTo>
                <a:lnTo>
                  <a:pt x="471220" y="825157"/>
                </a:lnTo>
                <a:lnTo>
                  <a:pt x="786752" y="825157"/>
                </a:lnTo>
                <a:lnTo>
                  <a:pt x="786752" y="773582"/>
                </a:lnTo>
                <a:close/>
              </a:path>
              <a:path w="1729739" h="1831340" extrusionOk="0">
                <a:moveTo>
                  <a:pt x="786752" y="696226"/>
                </a:moveTo>
                <a:lnTo>
                  <a:pt x="471220" y="696226"/>
                </a:lnTo>
                <a:lnTo>
                  <a:pt x="471220" y="747801"/>
                </a:lnTo>
                <a:lnTo>
                  <a:pt x="786752" y="747801"/>
                </a:lnTo>
                <a:lnTo>
                  <a:pt x="786752" y="696226"/>
                </a:lnTo>
                <a:close/>
              </a:path>
              <a:path w="1729739" h="1831340" extrusionOk="0">
                <a:moveTo>
                  <a:pt x="786752" y="618871"/>
                </a:moveTo>
                <a:lnTo>
                  <a:pt x="471220" y="618871"/>
                </a:lnTo>
                <a:lnTo>
                  <a:pt x="471220" y="670445"/>
                </a:lnTo>
                <a:lnTo>
                  <a:pt x="786752" y="670445"/>
                </a:lnTo>
                <a:lnTo>
                  <a:pt x="786752" y="618871"/>
                </a:lnTo>
                <a:close/>
              </a:path>
              <a:path w="1729739" h="1831340" extrusionOk="0">
                <a:moveTo>
                  <a:pt x="786752" y="541515"/>
                </a:moveTo>
                <a:lnTo>
                  <a:pt x="471220" y="541515"/>
                </a:lnTo>
                <a:lnTo>
                  <a:pt x="471220" y="593077"/>
                </a:lnTo>
                <a:lnTo>
                  <a:pt x="786752" y="593077"/>
                </a:lnTo>
                <a:lnTo>
                  <a:pt x="786752" y="541515"/>
                </a:lnTo>
                <a:close/>
              </a:path>
              <a:path w="1729739" h="1831340" extrusionOk="0">
                <a:moveTo>
                  <a:pt x="786752" y="464159"/>
                </a:moveTo>
                <a:lnTo>
                  <a:pt x="471220" y="464159"/>
                </a:lnTo>
                <a:lnTo>
                  <a:pt x="471220" y="515721"/>
                </a:lnTo>
                <a:lnTo>
                  <a:pt x="786752" y="515721"/>
                </a:lnTo>
                <a:lnTo>
                  <a:pt x="786752" y="464159"/>
                </a:lnTo>
                <a:close/>
              </a:path>
              <a:path w="1729739" h="1831340" extrusionOk="0">
                <a:moveTo>
                  <a:pt x="786752" y="386803"/>
                </a:moveTo>
                <a:lnTo>
                  <a:pt x="471220" y="386803"/>
                </a:lnTo>
                <a:lnTo>
                  <a:pt x="471220" y="438365"/>
                </a:lnTo>
                <a:lnTo>
                  <a:pt x="786752" y="438365"/>
                </a:lnTo>
                <a:lnTo>
                  <a:pt x="786752" y="386803"/>
                </a:lnTo>
                <a:close/>
              </a:path>
              <a:path w="1729739" h="1831340" extrusionOk="0">
                <a:moveTo>
                  <a:pt x="786752" y="309448"/>
                </a:moveTo>
                <a:lnTo>
                  <a:pt x="471220" y="309448"/>
                </a:lnTo>
                <a:lnTo>
                  <a:pt x="471220" y="361010"/>
                </a:lnTo>
                <a:lnTo>
                  <a:pt x="786752" y="361010"/>
                </a:lnTo>
                <a:lnTo>
                  <a:pt x="786752" y="309448"/>
                </a:lnTo>
                <a:close/>
              </a:path>
              <a:path w="1729739" h="1831340" extrusionOk="0">
                <a:moveTo>
                  <a:pt x="786752" y="232079"/>
                </a:moveTo>
                <a:lnTo>
                  <a:pt x="471220" y="232079"/>
                </a:lnTo>
                <a:lnTo>
                  <a:pt x="471220" y="283654"/>
                </a:lnTo>
                <a:lnTo>
                  <a:pt x="786752" y="283654"/>
                </a:lnTo>
                <a:lnTo>
                  <a:pt x="786752" y="232079"/>
                </a:lnTo>
                <a:close/>
              </a:path>
              <a:path w="1729739" h="1831340" extrusionOk="0">
                <a:moveTo>
                  <a:pt x="786752" y="154724"/>
                </a:moveTo>
                <a:lnTo>
                  <a:pt x="471220" y="154724"/>
                </a:lnTo>
                <a:lnTo>
                  <a:pt x="471220" y="206286"/>
                </a:lnTo>
                <a:lnTo>
                  <a:pt x="786752" y="206286"/>
                </a:lnTo>
                <a:lnTo>
                  <a:pt x="786752" y="154724"/>
                </a:lnTo>
                <a:close/>
              </a:path>
              <a:path w="1729739" h="1831340" extrusionOk="0">
                <a:moveTo>
                  <a:pt x="786752" y="77368"/>
                </a:moveTo>
                <a:lnTo>
                  <a:pt x="471220" y="77368"/>
                </a:lnTo>
                <a:lnTo>
                  <a:pt x="471220" y="128930"/>
                </a:lnTo>
                <a:lnTo>
                  <a:pt x="786752" y="128930"/>
                </a:lnTo>
                <a:lnTo>
                  <a:pt x="786752" y="77368"/>
                </a:lnTo>
                <a:close/>
              </a:path>
              <a:path w="1729739" h="1831340" extrusionOk="0">
                <a:moveTo>
                  <a:pt x="786752" y="0"/>
                </a:moveTo>
                <a:lnTo>
                  <a:pt x="471220" y="0"/>
                </a:lnTo>
                <a:lnTo>
                  <a:pt x="471220" y="51574"/>
                </a:lnTo>
                <a:lnTo>
                  <a:pt x="786752" y="51574"/>
                </a:lnTo>
                <a:lnTo>
                  <a:pt x="786752" y="0"/>
                </a:lnTo>
                <a:close/>
              </a:path>
              <a:path w="1729739" h="1831340" extrusionOk="0">
                <a:moveTo>
                  <a:pt x="1257973" y="1779231"/>
                </a:moveTo>
                <a:lnTo>
                  <a:pt x="942428" y="1779231"/>
                </a:lnTo>
                <a:lnTo>
                  <a:pt x="942428" y="1830806"/>
                </a:lnTo>
                <a:lnTo>
                  <a:pt x="1257973" y="1830806"/>
                </a:lnTo>
                <a:lnTo>
                  <a:pt x="1257973" y="1779231"/>
                </a:lnTo>
                <a:close/>
              </a:path>
              <a:path w="1729739" h="1831340" extrusionOk="0">
                <a:moveTo>
                  <a:pt x="1257973" y="1701876"/>
                </a:moveTo>
                <a:lnTo>
                  <a:pt x="942428" y="1701876"/>
                </a:lnTo>
                <a:lnTo>
                  <a:pt x="942428" y="1753450"/>
                </a:lnTo>
                <a:lnTo>
                  <a:pt x="1257973" y="1753450"/>
                </a:lnTo>
                <a:lnTo>
                  <a:pt x="1257973" y="1701876"/>
                </a:lnTo>
                <a:close/>
              </a:path>
              <a:path w="1729739" h="1831340" extrusionOk="0">
                <a:moveTo>
                  <a:pt x="1257973" y="1624520"/>
                </a:moveTo>
                <a:lnTo>
                  <a:pt x="942428" y="1624520"/>
                </a:lnTo>
                <a:lnTo>
                  <a:pt x="942428" y="1676095"/>
                </a:lnTo>
                <a:lnTo>
                  <a:pt x="1257973" y="1676095"/>
                </a:lnTo>
                <a:lnTo>
                  <a:pt x="1257973" y="1624520"/>
                </a:lnTo>
                <a:close/>
              </a:path>
              <a:path w="1729739" h="1831340" extrusionOk="0">
                <a:moveTo>
                  <a:pt x="1257973" y="1547164"/>
                </a:moveTo>
                <a:lnTo>
                  <a:pt x="942428" y="1547164"/>
                </a:lnTo>
                <a:lnTo>
                  <a:pt x="942428" y="1598739"/>
                </a:lnTo>
                <a:lnTo>
                  <a:pt x="1257973" y="1598739"/>
                </a:lnTo>
                <a:lnTo>
                  <a:pt x="1257973" y="1547164"/>
                </a:lnTo>
                <a:close/>
              </a:path>
              <a:path w="1729739" h="1831340" extrusionOk="0">
                <a:moveTo>
                  <a:pt x="1257973" y="1469809"/>
                </a:moveTo>
                <a:lnTo>
                  <a:pt x="942428" y="1469809"/>
                </a:lnTo>
                <a:lnTo>
                  <a:pt x="942428" y="1521371"/>
                </a:lnTo>
                <a:lnTo>
                  <a:pt x="1257973" y="1521371"/>
                </a:lnTo>
                <a:lnTo>
                  <a:pt x="1257973" y="1469809"/>
                </a:lnTo>
                <a:close/>
              </a:path>
              <a:path w="1729739" h="1831340" extrusionOk="0">
                <a:moveTo>
                  <a:pt x="1257973" y="1392453"/>
                </a:moveTo>
                <a:lnTo>
                  <a:pt x="942428" y="1392453"/>
                </a:lnTo>
                <a:lnTo>
                  <a:pt x="942428" y="1444015"/>
                </a:lnTo>
                <a:lnTo>
                  <a:pt x="1257973" y="1444015"/>
                </a:lnTo>
                <a:lnTo>
                  <a:pt x="1257973" y="1392453"/>
                </a:lnTo>
                <a:close/>
              </a:path>
              <a:path w="1729739" h="1831340" extrusionOk="0">
                <a:moveTo>
                  <a:pt x="1257973" y="1315097"/>
                </a:moveTo>
                <a:lnTo>
                  <a:pt x="942428" y="1315097"/>
                </a:lnTo>
                <a:lnTo>
                  <a:pt x="942428" y="1366659"/>
                </a:lnTo>
                <a:lnTo>
                  <a:pt x="1257973" y="1366659"/>
                </a:lnTo>
                <a:lnTo>
                  <a:pt x="1257973" y="1315097"/>
                </a:lnTo>
                <a:close/>
              </a:path>
              <a:path w="1729739" h="1831340" extrusionOk="0">
                <a:moveTo>
                  <a:pt x="1257973" y="1237742"/>
                </a:moveTo>
                <a:lnTo>
                  <a:pt x="942428" y="1237742"/>
                </a:lnTo>
                <a:lnTo>
                  <a:pt x="942428" y="1289304"/>
                </a:lnTo>
                <a:lnTo>
                  <a:pt x="1257973" y="1289304"/>
                </a:lnTo>
                <a:lnTo>
                  <a:pt x="1257973" y="1237742"/>
                </a:lnTo>
                <a:close/>
              </a:path>
              <a:path w="1729739" h="1831340" extrusionOk="0">
                <a:moveTo>
                  <a:pt x="1257973" y="1160373"/>
                </a:moveTo>
                <a:lnTo>
                  <a:pt x="942428" y="1160373"/>
                </a:lnTo>
                <a:lnTo>
                  <a:pt x="942428" y="1211935"/>
                </a:lnTo>
                <a:lnTo>
                  <a:pt x="1257973" y="1211935"/>
                </a:lnTo>
                <a:lnTo>
                  <a:pt x="1257973" y="1160373"/>
                </a:lnTo>
                <a:close/>
              </a:path>
              <a:path w="1729739" h="1831340" extrusionOk="0">
                <a:moveTo>
                  <a:pt x="1257973" y="1083017"/>
                </a:moveTo>
                <a:lnTo>
                  <a:pt x="942428" y="1083017"/>
                </a:lnTo>
                <a:lnTo>
                  <a:pt x="942428" y="1134579"/>
                </a:lnTo>
                <a:lnTo>
                  <a:pt x="1257973" y="1134579"/>
                </a:lnTo>
                <a:lnTo>
                  <a:pt x="1257973" y="1083017"/>
                </a:lnTo>
                <a:close/>
              </a:path>
              <a:path w="1729739" h="1831340" extrusionOk="0">
                <a:moveTo>
                  <a:pt x="1257973" y="1005662"/>
                </a:moveTo>
                <a:lnTo>
                  <a:pt x="942428" y="1005662"/>
                </a:lnTo>
                <a:lnTo>
                  <a:pt x="942428" y="1057224"/>
                </a:lnTo>
                <a:lnTo>
                  <a:pt x="1257973" y="1057224"/>
                </a:lnTo>
                <a:lnTo>
                  <a:pt x="1257973" y="1005662"/>
                </a:lnTo>
                <a:close/>
              </a:path>
              <a:path w="1729739" h="1831340" extrusionOk="0">
                <a:moveTo>
                  <a:pt x="1257973" y="928293"/>
                </a:moveTo>
                <a:lnTo>
                  <a:pt x="942428" y="928293"/>
                </a:lnTo>
                <a:lnTo>
                  <a:pt x="942428" y="979868"/>
                </a:lnTo>
                <a:lnTo>
                  <a:pt x="1257973" y="979868"/>
                </a:lnTo>
                <a:lnTo>
                  <a:pt x="1257973" y="928293"/>
                </a:lnTo>
                <a:close/>
              </a:path>
              <a:path w="1729739" h="1831340" extrusionOk="0">
                <a:moveTo>
                  <a:pt x="1257973" y="850938"/>
                </a:moveTo>
                <a:lnTo>
                  <a:pt x="942428" y="850938"/>
                </a:lnTo>
                <a:lnTo>
                  <a:pt x="942428" y="902512"/>
                </a:lnTo>
                <a:lnTo>
                  <a:pt x="1257973" y="902512"/>
                </a:lnTo>
                <a:lnTo>
                  <a:pt x="1257973" y="850938"/>
                </a:lnTo>
                <a:close/>
              </a:path>
              <a:path w="1729739" h="1831340" extrusionOk="0">
                <a:moveTo>
                  <a:pt x="1257973" y="773582"/>
                </a:moveTo>
                <a:lnTo>
                  <a:pt x="942428" y="773582"/>
                </a:lnTo>
                <a:lnTo>
                  <a:pt x="942428" y="825157"/>
                </a:lnTo>
                <a:lnTo>
                  <a:pt x="1257973" y="825157"/>
                </a:lnTo>
                <a:lnTo>
                  <a:pt x="1257973" y="773582"/>
                </a:lnTo>
                <a:close/>
              </a:path>
              <a:path w="1729739" h="1831340" extrusionOk="0">
                <a:moveTo>
                  <a:pt x="1257973" y="696226"/>
                </a:moveTo>
                <a:lnTo>
                  <a:pt x="942428" y="696226"/>
                </a:lnTo>
                <a:lnTo>
                  <a:pt x="942428" y="747801"/>
                </a:lnTo>
                <a:lnTo>
                  <a:pt x="1257973" y="747801"/>
                </a:lnTo>
                <a:lnTo>
                  <a:pt x="1257973" y="696226"/>
                </a:lnTo>
                <a:close/>
              </a:path>
              <a:path w="1729739" h="1831340" extrusionOk="0">
                <a:moveTo>
                  <a:pt x="1257973" y="618871"/>
                </a:moveTo>
                <a:lnTo>
                  <a:pt x="942428" y="618871"/>
                </a:lnTo>
                <a:lnTo>
                  <a:pt x="942428" y="670445"/>
                </a:lnTo>
                <a:lnTo>
                  <a:pt x="1257973" y="670445"/>
                </a:lnTo>
                <a:lnTo>
                  <a:pt x="1257973" y="618871"/>
                </a:lnTo>
                <a:close/>
              </a:path>
              <a:path w="1729739" h="1831340" extrusionOk="0">
                <a:moveTo>
                  <a:pt x="1729181" y="1779231"/>
                </a:moveTo>
                <a:lnTo>
                  <a:pt x="1413637" y="1779231"/>
                </a:lnTo>
                <a:lnTo>
                  <a:pt x="1413637" y="1830806"/>
                </a:lnTo>
                <a:lnTo>
                  <a:pt x="1729181" y="1830806"/>
                </a:lnTo>
                <a:lnTo>
                  <a:pt x="1729181" y="1779231"/>
                </a:lnTo>
                <a:close/>
              </a:path>
              <a:path w="1729739" h="1831340" extrusionOk="0">
                <a:moveTo>
                  <a:pt x="1729181" y="1701876"/>
                </a:moveTo>
                <a:lnTo>
                  <a:pt x="1413637" y="1701876"/>
                </a:lnTo>
                <a:lnTo>
                  <a:pt x="1413637" y="1753450"/>
                </a:lnTo>
                <a:lnTo>
                  <a:pt x="1729181" y="1753450"/>
                </a:lnTo>
                <a:lnTo>
                  <a:pt x="1729181" y="1701876"/>
                </a:lnTo>
                <a:close/>
              </a:path>
              <a:path w="1729739" h="1831340" extrusionOk="0">
                <a:moveTo>
                  <a:pt x="1729181" y="1624520"/>
                </a:moveTo>
                <a:lnTo>
                  <a:pt x="1413637" y="1624520"/>
                </a:lnTo>
                <a:lnTo>
                  <a:pt x="1413637" y="1676095"/>
                </a:lnTo>
                <a:lnTo>
                  <a:pt x="1729181" y="1676095"/>
                </a:lnTo>
                <a:lnTo>
                  <a:pt x="1729181" y="1624520"/>
                </a:lnTo>
                <a:close/>
              </a:path>
              <a:path w="1729739" h="1831340" extrusionOk="0">
                <a:moveTo>
                  <a:pt x="1729181" y="1547164"/>
                </a:moveTo>
                <a:lnTo>
                  <a:pt x="1413637" y="1547164"/>
                </a:lnTo>
                <a:lnTo>
                  <a:pt x="1413637" y="1598739"/>
                </a:lnTo>
                <a:lnTo>
                  <a:pt x="1729181" y="1598739"/>
                </a:lnTo>
                <a:lnTo>
                  <a:pt x="1729181" y="1547164"/>
                </a:lnTo>
                <a:close/>
              </a:path>
              <a:path w="1729739" h="1831340" extrusionOk="0">
                <a:moveTo>
                  <a:pt x="1729181" y="1469809"/>
                </a:moveTo>
                <a:lnTo>
                  <a:pt x="1413637" y="1469809"/>
                </a:lnTo>
                <a:lnTo>
                  <a:pt x="1413637" y="1521371"/>
                </a:lnTo>
                <a:lnTo>
                  <a:pt x="1729181" y="1521371"/>
                </a:lnTo>
                <a:lnTo>
                  <a:pt x="1729181" y="1469809"/>
                </a:lnTo>
                <a:close/>
              </a:path>
              <a:path w="1729739" h="1831340" extrusionOk="0">
                <a:moveTo>
                  <a:pt x="1729181" y="1392453"/>
                </a:moveTo>
                <a:lnTo>
                  <a:pt x="1413637" y="1392453"/>
                </a:lnTo>
                <a:lnTo>
                  <a:pt x="1413637" y="1444015"/>
                </a:lnTo>
                <a:lnTo>
                  <a:pt x="1729181" y="1444015"/>
                </a:lnTo>
                <a:lnTo>
                  <a:pt x="1729181" y="1392453"/>
                </a:lnTo>
                <a:close/>
              </a:path>
              <a:path w="1729739" h="1831340" extrusionOk="0">
                <a:moveTo>
                  <a:pt x="1729181" y="1315097"/>
                </a:moveTo>
                <a:lnTo>
                  <a:pt x="1413637" y="1315097"/>
                </a:lnTo>
                <a:lnTo>
                  <a:pt x="1413637" y="1366659"/>
                </a:lnTo>
                <a:lnTo>
                  <a:pt x="1729181" y="1366659"/>
                </a:lnTo>
                <a:lnTo>
                  <a:pt x="1729181" y="1315097"/>
                </a:lnTo>
                <a:close/>
              </a:path>
              <a:path w="1729739" h="1831340" extrusionOk="0">
                <a:moveTo>
                  <a:pt x="1729181" y="1237742"/>
                </a:moveTo>
                <a:lnTo>
                  <a:pt x="1413637" y="1237742"/>
                </a:lnTo>
                <a:lnTo>
                  <a:pt x="1413637" y="1289304"/>
                </a:lnTo>
                <a:lnTo>
                  <a:pt x="1729181" y="1289304"/>
                </a:lnTo>
                <a:lnTo>
                  <a:pt x="1729181" y="1237742"/>
                </a:lnTo>
                <a:close/>
              </a:path>
              <a:path w="1729739" h="1831340" extrusionOk="0">
                <a:moveTo>
                  <a:pt x="1729181" y="1160373"/>
                </a:moveTo>
                <a:lnTo>
                  <a:pt x="1413637" y="1160373"/>
                </a:lnTo>
                <a:lnTo>
                  <a:pt x="1413637" y="1211935"/>
                </a:lnTo>
                <a:lnTo>
                  <a:pt x="1729181" y="1211935"/>
                </a:lnTo>
                <a:lnTo>
                  <a:pt x="1729181" y="1160373"/>
                </a:lnTo>
                <a:close/>
              </a:path>
              <a:path w="1729739" h="1831340" extrusionOk="0">
                <a:moveTo>
                  <a:pt x="1729181" y="1083017"/>
                </a:moveTo>
                <a:lnTo>
                  <a:pt x="1413637" y="1083017"/>
                </a:lnTo>
                <a:lnTo>
                  <a:pt x="1413637" y="1134579"/>
                </a:lnTo>
                <a:lnTo>
                  <a:pt x="1729181" y="1134579"/>
                </a:lnTo>
                <a:lnTo>
                  <a:pt x="1729181" y="1083017"/>
                </a:lnTo>
                <a:close/>
              </a:path>
              <a:path w="1729739" h="1831340" extrusionOk="0">
                <a:moveTo>
                  <a:pt x="1729181" y="1005662"/>
                </a:moveTo>
                <a:lnTo>
                  <a:pt x="1413637" y="1005662"/>
                </a:lnTo>
                <a:lnTo>
                  <a:pt x="1413637" y="1057224"/>
                </a:lnTo>
                <a:lnTo>
                  <a:pt x="1729181" y="1057224"/>
                </a:lnTo>
                <a:lnTo>
                  <a:pt x="1729181" y="1005662"/>
                </a:lnTo>
                <a:close/>
              </a:path>
              <a:path w="1729739" h="1831340" extrusionOk="0">
                <a:moveTo>
                  <a:pt x="1729181" y="928293"/>
                </a:moveTo>
                <a:lnTo>
                  <a:pt x="1413637" y="928293"/>
                </a:lnTo>
                <a:lnTo>
                  <a:pt x="1413637" y="979868"/>
                </a:lnTo>
                <a:lnTo>
                  <a:pt x="1729181" y="979868"/>
                </a:lnTo>
                <a:lnTo>
                  <a:pt x="1729181" y="928293"/>
                </a:lnTo>
                <a:close/>
              </a:path>
              <a:path w="1729739" h="1831340" extrusionOk="0">
                <a:moveTo>
                  <a:pt x="1729181" y="850938"/>
                </a:moveTo>
                <a:lnTo>
                  <a:pt x="1413637" y="850938"/>
                </a:lnTo>
                <a:lnTo>
                  <a:pt x="1413637" y="902512"/>
                </a:lnTo>
                <a:lnTo>
                  <a:pt x="1729181" y="902512"/>
                </a:lnTo>
                <a:lnTo>
                  <a:pt x="1729181" y="850938"/>
                </a:lnTo>
                <a:close/>
              </a:path>
              <a:path w="1729739" h="1831340" extrusionOk="0">
                <a:moveTo>
                  <a:pt x="1729181" y="773582"/>
                </a:moveTo>
                <a:lnTo>
                  <a:pt x="1413637" y="773582"/>
                </a:lnTo>
                <a:lnTo>
                  <a:pt x="1413637" y="825157"/>
                </a:lnTo>
                <a:lnTo>
                  <a:pt x="1729181" y="825157"/>
                </a:lnTo>
                <a:lnTo>
                  <a:pt x="1729181" y="773582"/>
                </a:lnTo>
                <a:close/>
              </a:path>
              <a:path w="1729739" h="1831340" extrusionOk="0">
                <a:moveTo>
                  <a:pt x="1729181" y="696226"/>
                </a:moveTo>
                <a:lnTo>
                  <a:pt x="1413637" y="696226"/>
                </a:lnTo>
                <a:lnTo>
                  <a:pt x="1413637" y="747801"/>
                </a:lnTo>
                <a:lnTo>
                  <a:pt x="1729181" y="747801"/>
                </a:lnTo>
                <a:lnTo>
                  <a:pt x="1729181" y="696226"/>
                </a:lnTo>
                <a:close/>
              </a:path>
              <a:path w="1729739" h="1831340" extrusionOk="0">
                <a:moveTo>
                  <a:pt x="1729181" y="618871"/>
                </a:moveTo>
                <a:lnTo>
                  <a:pt x="1413637" y="618871"/>
                </a:lnTo>
                <a:lnTo>
                  <a:pt x="1413637" y="670445"/>
                </a:lnTo>
                <a:lnTo>
                  <a:pt x="1729181" y="670445"/>
                </a:lnTo>
                <a:lnTo>
                  <a:pt x="1729181" y="618871"/>
                </a:lnTo>
                <a:close/>
              </a:path>
              <a:path w="1729739" h="1831340" extrusionOk="0">
                <a:moveTo>
                  <a:pt x="1729181" y="541515"/>
                </a:moveTo>
                <a:lnTo>
                  <a:pt x="1413637" y="541515"/>
                </a:lnTo>
                <a:lnTo>
                  <a:pt x="1413637" y="593077"/>
                </a:lnTo>
                <a:lnTo>
                  <a:pt x="1729181" y="593077"/>
                </a:lnTo>
                <a:lnTo>
                  <a:pt x="1729181" y="541515"/>
                </a:lnTo>
                <a:close/>
              </a:path>
              <a:path w="1729739" h="1831340" extrusionOk="0">
                <a:moveTo>
                  <a:pt x="1729181" y="464159"/>
                </a:moveTo>
                <a:lnTo>
                  <a:pt x="1413637" y="464159"/>
                </a:lnTo>
                <a:lnTo>
                  <a:pt x="1413637" y="515721"/>
                </a:lnTo>
                <a:lnTo>
                  <a:pt x="1729181" y="515721"/>
                </a:lnTo>
                <a:lnTo>
                  <a:pt x="1729181" y="464159"/>
                </a:lnTo>
                <a:close/>
              </a:path>
              <a:path w="1729739" h="1831340" extrusionOk="0">
                <a:moveTo>
                  <a:pt x="1729181" y="386803"/>
                </a:moveTo>
                <a:lnTo>
                  <a:pt x="1413637" y="386803"/>
                </a:lnTo>
                <a:lnTo>
                  <a:pt x="1413637" y="438365"/>
                </a:lnTo>
                <a:lnTo>
                  <a:pt x="1729181" y="438365"/>
                </a:lnTo>
                <a:lnTo>
                  <a:pt x="1729181" y="386803"/>
                </a:lnTo>
                <a:close/>
              </a:path>
              <a:path w="1729739" h="1831340" extrusionOk="0">
                <a:moveTo>
                  <a:pt x="1729181" y="309448"/>
                </a:moveTo>
                <a:lnTo>
                  <a:pt x="1413637" y="309448"/>
                </a:lnTo>
                <a:lnTo>
                  <a:pt x="1413637" y="361010"/>
                </a:lnTo>
                <a:lnTo>
                  <a:pt x="1729181" y="361010"/>
                </a:lnTo>
                <a:lnTo>
                  <a:pt x="1729181" y="309448"/>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8" name="Google Shape;58;p1"/>
          <p:cNvSpPr/>
          <p:nvPr/>
        </p:nvSpPr>
        <p:spPr>
          <a:xfrm>
            <a:off x="5352399" y="17876045"/>
            <a:ext cx="671936" cy="110861"/>
          </a:xfrm>
          <a:custGeom>
            <a:avLst/>
            <a:gdLst/>
            <a:ahLst/>
            <a:cxnLst/>
            <a:rect l="l" t="t" r="r" b="b"/>
            <a:pathLst>
              <a:path w="315594" h="52070" extrusionOk="0">
                <a:moveTo>
                  <a:pt x="315542" y="0"/>
                </a:moveTo>
                <a:lnTo>
                  <a:pt x="0" y="0"/>
                </a:lnTo>
                <a:lnTo>
                  <a:pt x="0" y="51568"/>
                </a:lnTo>
                <a:lnTo>
                  <a:pt x="315542" y="51568"/>
                </a:lnTo>
                <a:lnTo>
                  <a:pt x="315542" y="0"/>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59" name="Google Shape;59;p1"/>
          <p:cNvSpPr/>
          <p:nvPr/>
        </p:nvSpPr>
        <p:spPr>
          <a:xfrm>
            <a:off x="947551" y="15190025"/>
            <a:ext cx="0" cy="5925738"/>
          </a:xfrm>
          <a:custGeom>
            <a:avLst/>
            <a:gdLst/>
            <a:ahLst/>
            <a:cxnLst/>
            <a:rect l="l" t="t" r="r" b="b"/>
            <a:pathLst>
              <a:path w="120000" h="2783204" extrusionOk="0">
                <a:moveTo>
                  <a:pt x="0" y="0"/>
                </a:moveTo>
                <a:lnTo>
                  <a:pt x="0" y="2782936"/>
                </a:lnTo>
              </a:path>
            </a:pathLst>
          </a:custGeom>
          <a:noFill/>
          <a:ln w="9525" cap="flat" cmpd="sng">
            <a:solidFill>
              <a:srgbClr val="231F20"/>
            </a:solidFill>
            <a:prstDash val="solid"/>
            <a:round/>
            <a:headEnd type="none" w="sm" len="sm"/>
            <a:tailEnd type="none" w="sm" len="sm"/>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60" name="Google Shape;60;p1"/>
          <p:cNvSpPr/>
          <p:nvPr/>
        </p:nvSpPr>
        <p:spPr>
          <a:xfrm>
            <a:off x="947555" y="21106211"/>
            <a:ext cx="8440424" cy="0"/>
          </a:xfrm>
          <a:custGeom>
            <a:avLst/>
            <a:gdLst/>
            <a:ahLst/>
            <a:cxnLst/>
            <a:rect l="l" t="t" r="r" b="b"/>
            <a:pathLst>
              <a:path w="3964304" h="120000" extrusionOk="0">
                <a:moveTo>
                  <a:pt x="3964006" y="0"/>
                </a:moveTo>
                <a:lnTo>
                  <a:pt x="0" y="0"/>
                </a:lnTo>
              </a:path>
            </a:pathLst>
          </a:custGeom>
          <a:noFill/>
          <a:ln w="9525" cap="flat" cmpd="sng">
            <a:solidFill>
              <a:srgbClr val="231F20"/>
            </a:solidFill>
            <a:prstDash val="solid"/>
            <a:round/>
            <a:headEnd type="none" w="sm" len="sm"/>
            <a:tailEnd type="none" w="sm" len="sm"/>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61" name="Google Shape;61;p1"/>
          <p:cNvSpPr txBox="1"/>
          <p:nvPr/>
        </p:nvSpPr>
        <p:spPr>
          <a:xfrm>
            <a:off x="911536" y="21249748"/>
            <a:ext cx="8502617" cy="1343003"/>
          </a:xfrm>
          <a:prstGeom prst="rect">
            <a:avLst/>
          </a:prstGeom>
          <a:noFill/>
          <a:ln>
            <a:noFill/>
          </a:ln>
        </p:spPr>
        <p:txBody>
          <a:bodyPr spcFirstLastPara="1" wrap="square" lIns="0" tIns="25661" rIns="0" bIns="0" anchor="t" anchorCtr="0">
            <a:spAutoFit/>
          </a:bodyPr>
          <a:lstStyle/>
          <a:p>
            <a:pPr marL="590799"/>
            <a:r>
              <a:rPr lang="en-US" sz="2129">
                <a:solidFill>
                  <a:srgbClr val="231F20"/>
                </a:solidFill>
                <a:latin typeface="IBM Plex Sans Light"/>
                <a:ea typeface="IBM Plex Sans Light"/>
                <a:cs typeface="IBM Plex Sans Light"/>
                <a:sym typeface="IBM Plex Sans Light"/>
              </a:rPr>
              <a:t>Ab	Cd	Ef	Gh	Ij	Kl	Mn	Op</a:t>
            </a:r>
            <a:endParaRPr sz="2129">
              <a:solidFill>
                <a:schemeClr val="dk1"/>
              </a:solidFill>
              <a:latin typeface="IBM Plex Sans Light"/>
              <a:ea typeface="IBM Plex Sans Light"/>
              <a:cs typeface="IBM Plex Sans Light"/>
              <a:sym typeface="IBM Plex Sans Light"/>
            </a:endParaRPr>
          </a:p>
          <a:p>
            <a:pPr marL="27039" marR="10816" algn="just">
              <a:lnSpc>
                <a:spcPct val="114326"/>
              </a:lnSpc>
              <a:spcBef>
                <a:spcPts val="1607"/>
              </a:spcBef>
            </a:pPr>
            <a:r>
              <a:rPr lang="en-US" sz="1490">
                <a:solidFill>
                  <a:srgbClr val="231F20"/>
                </a:solidFill>
                <a:latin typeface="IBM Plex Sans Light"/>
                <a:ea typeface="IBM Plex Sans Light"/>
                <a:cs typeface="IBM Plex Sans Light"/>
                <a:sym typeface="IBM Plex Sans Light"/>
              </a:rPr>
              <a:t>Ut autatius dolent anduciet pre pre, sequossit volupis ar um lant in rest, expero magnis dolore nis  aut rem nonse necus enda sumquost, ut am vel magnisinis veneseque vel mo imusam harum quo  quas ex et fugia dolectatus, incto corerem faccaec temodis.</a:t>
            </a:r>
            <a:endParaRPr sz="1490">
              <a:solidFill>
                <a:schemeClr val="dk1"/>
              </a:solidFill>
              <a:latin typeface="IBM Plex Sans Light"/>
              <a:ea typeface="IBM Plex Sans Light"/>
              <a:cs typeface="IBM Plex Sans Light"/>
              <a:sym typeface="IBM Plex Sans Light"/>
            </a:endParaRPr>
          </a:p>
        </p:txBody>
      </p:sp>
      <p:sp>
        <p:nvSpPr>
          <p:cNvPr id="62" name="Google Shape;62;p1"/>
          <p:cNvSpPr txBox="1"/>
          <p:nvPr/>
        </p:nvSpPr>
        <p:spPr>
          <a:xfrm rot="-5400000">
            <a:off x="8685112" y="20333621"/>
            <a:ext cx="1220840" cy="181724"/>
          </a:xfrm>
          <a:prstGeom prst="rect">
            <a:avLst/>
          </a:prstGeom>
          <a:noFill/>
          <a:ln>
            <a:noFill/>
          </a:ln>
        </p:spPr>
        <p:txBody>
          <a:bodyPr spcFirstLastPara="1" wrap="square" lIns="0" tIns="33790" rIns="0" bIns="0" anchor="t" anchorCtr="0">
            <a:spAutoFit/>
          </a:bodyPr>
          <a:lstStyle/>
          <a:p>
            <a:pPr marL="27039"/>
            <a:r>
              <a:rPr lang="en-US" sz="959">
                <a:solidFill>
                  <a:srgbClr val="231F20"/>
                </a:solidFill>
                <a:latin typeface="IBM Plex Sans Light"/>
                <a:ea typeface="IBM Plex Sans Light"/>
                <a:cs typeface="IBM Plex Sans Light"/>
                <a:sym typeface="IBM Plex Sans Light"/>
              </a:rPr>
              <a:t>Quellenangaben, etc.</a:t>
            </a:r>
            <a:endParaRPr sz="959">
              <a:solidFill>
                <a:schemeClr val="dk1"/>
              </a:solidFill>
              <a:latin typeface="IBM Plex Sans Light"/>
              <a:ea typeface="IBM Plex Sans Light"/>
              <a:cs typeface="IBM Plex Sans Light"/>
              <a:sym typeface="IBM Plex Sans Light"/>
            </a:endParaRPr>
          </a:p>
        </p:txBody>
      </p:sp>
      <p:sp>
        <p:nvSpPr>
          <p:cNvPr id="64" name="Google Shape;64;p1"/>
          <p:cNvSpPr/>
          <p:nvPr/>
        </p:nvSpPr>
        <p:spPr>
          <a:xfrm>
            <a:off x="10132811" y="14220473"/>
            <a:ext cx="36503" cy="18638429"/>
          </a:xfrm>
          <a:custGeom>
            <a:avLst/>
            <a:gdLst/>
            <a:ahLst/>
            <a:cxnLst/>
            <a:rect l="l" t="t" r="r" b="b"/>
            <a:pathLst>
              <a:path w="17145" h="8754110" extrusionOk="0">
                <a:moveTo>
                  <a:pt x="16865" y="8745156"/>
                </a:moveTo>
                <a:lnTo>
                  <a:pt x="14401" y="8739200"/>
                </a:lnTo>
                <a:lnTo>
                  <a:pt x="8432" y="8736724"/>
                </a:lnTo>
                <a:lnTo>
                  <a:pt x="2476" y="8739200"/>
                </a:lnTo>
                <a:lnTo>
                  <a:pt x="0" y="8745156"/>
                </a:lnTo>
                <a:lnTo>
                  <a:pt x="2476" y="8751125"/>
                </a:lnTo>
                <a:lnTo>
                  <a:pt x="8432" y="8753589"/>
                </a:lnTo>
                <a:lnTo>
                  <a:pt x="14401" y="8751125"/>
                </a:lnTo>
                <a:lnTo>
                  <a:pt x="16865" y="8745156"/>
                </a:lnTo>
                <a:close/>
              </a:path>
              <a:path w="17145" h="8754110" extrusionOk="0">
                <a:moveTo>
                  <a:pt x="16865" y="8432"/>
                </a:moveTo>
                <a:lnTo>
                  <a:pt x="14401" y="2463"/>
                </a:lnTo>
                <a:lnTo>
                  <a:pt x="8432" y="0"/>
                </a:lnTo>
                <a:lnTo>
                  <a:pt x="2476" y="2463"/>
                </a:lnTo>
                <a:lnTo>
                  <a:pt x="0" y="8432"/>
                </a:lnTo>
                <a:lnTo>
                  <a:pt x="2476" y="14389"/>
                </a:lnTo>
                <a:lnTo>
                  <a:pt x="8432" y="16865"/>
                </a:lnTo>
                <a:lnTo>
                  <a:pt x="14401" y="14389"/>
                </a:lnTo>
                <a:lnTo>
                  <a:pt x="16865" y="8432"/>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66" name="Google Shape;66;p1"/>
          <p:cNvSpPr/>
          <p:nvPr/>
        </p:nvSpPr>
        <p:spPr>
          <a:xfrm>
            <a:off x="938572" y="27040377"/>
            <a:ext cx="8449890" cy="36503"/>
          </a:xfrm>
          <a:custGeom>
            <a:avLst/>
            <a:gdLst/>
            <a:ahLst/>
            <a:cxnLst/>
            <a:rect l="l" t="t" r="r" b="b"/>
            <a:pathLst>
              <a:path w="3968750" h="17145" extrusionOk="0">
                <a:moveTo>
                  <a:pt x="16865" y="8432"/>
                </a:moveTo>
                <a:lnTo>
                  <a:pt x="14389" y="2463"/>
                </a:lnTo>
                <a:lnTo>
                  <a:pt x="8432" y="0"/>
                </a:lnTo>
                <a:lnTo>
                  <a:pt x="2463" y="2463"/>
                </a:lnTo>
                <a:lnTo>
                  <a:pt x="0" y="8432"/>
                </a:lnTo>
                <a:lnTo>
                  <a:pt x="2463" y="14389"/>
                </a:lnTo>
                <a:lnTo>
                  <a:pt x="8432" y="16865"/>
                </a:lnTo>
                <a:lnTo>
                  <a:pt x="14389" y="14389"/>
                </a:lnTo>
                <a:lnTo>
                  <a:pt x="16865" y="8432"/>
                </a:lnTo>
                <a:close/>
              </a:path>
              <a:path w="3968750" h="17145" extrusionOk="0">
                <a:moveTo>
                  <a:pt x="3968216" y="8432"/>
                </a:moveTo>
                <a:lnTo>
                  <a:pt x="3965752" y="2463"/>
                </a:lnTo>
                <a:lnTo>
                  <a:pt x="3959783" y="0"/>
                </a:lnTo>
                <a:lnTo>
                  <a:pt x="3953827" y="2463"/>
                </a:lnTo>
                <a:lnTo>
                  <a:pt x="3951351" y="8432"/>
                </a:lnTo>
                <a:lnTo>
                  <a:pt x="3953827" y="14389"/>
                </a:lnTo>
                <a:lnTo>
                  <a:pt x="3959783" y="16865"/>
                </a:lnTo>
                <a:lnTo>
                  <a:pt x="3965752" y="14389"/>
                </a:lnTo>
                <a:lnTo>
                  <a:pt x="3968216" y="8432"/>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pic>
        <p:nvPicPr>
          <p:cNvPr id="69" name="Google Shape;69;p1"/>
          <p:cNvPicPr preferRelativeResize="0"/>
          <p:nvPr/>
        </p:nvPicPr>
        <p:blipFill rotWithShape="1">
          <a:blip r:embed="rId5">
            <a:alphaModFix/>
          </a:blip>
          <a:srcRect/>
          <a:stretch/>
        </p:blipFill>
        <p:spPr>
          <a:xfrm>
            <a:off x="20889884" y="13035417"/>
            <a:ext cx="4201480" cy="4201480"/>
          </a:xfrm>
          <a:prstGeom prst="rect">
            <a:avLst/>
          </a:prstGeom>
          <a:noFill/>
          <a:ln>
            <a:noFill/>
          </a:ln>
        </p:spPr>
      </p:pic>
      <p:sp>
        <p:nvSpPr>
          <p:cNvPr id="70" name="Google Shape;70;p1"/>
          <p:cNvSpPr/>
          <p:nvPr/>
        </p:nvSpPr>
        <p:spPr>
          <a:xfrm>
            <a:off x="26432480" y="16122605"/>
            <a:ext cx="108159" cy="125734"/>
          </a:xfrm>
          <a:custGeom>
            <a:avLst/>
            <a:gdLst/>
            <a:ahLst/>
            <a:cxnLst/>
            <a:rect l="l" t="t" r="r" b="b"/>
            <a:pathLst>
              <a:path w="50800" h="59054" extrusionOk="0">
                <a:moveTo>
                  <a:pt x="25307" y="0"/>
                </a:moveTo>
                <a:lnTo>
                  <a:pt x="0" y="14665"/>
                </a:lnTo>
                <a:lnTo>
                  <a:pt x="0" y="43987"/>
                </a:lnTo>
                <a:lnTo>
                  <a:pt x="25307" y="58652"/>
                </a:lnTo>
                <a:lnTo>
                  <a:pt x="50615" y="43987"/>
                </a:lnTo>
                <a:lnTo>
                  <a:pt x="50615" y="14665"/>
                </a:lnTo>
                <a:lnTo>
                  <a:pt x="25307" y="0"/>
                </a:lnTo>
                <a:close/>
              </a:path>
            </a:pathLst>
          </a:custGeom>
          <a:solidFill>
            <a:srgbClr val="00ABC5"/>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71" name="Google Shape;71;p1"/>
          <p:cNvSpPr/>
          <p:nvPr/>
        </p:nvSpPr>
        <p:spPr>
          <a:xfrm>
            <a:off x="26432480" y="16553528"/>
            <a:ext cx="108159" cy="125734"/>
          </a:xfrm>
          <a:custGeom>
            <a:avLst/>
            <a:gdLst/>
            <a:ahLst/>
            <a:cxnLst/>
            <a:rect l="l" t="t" r="r" b="b"/>
            <a:pathLst>
              <a:path w="50800" h="59054" extrusionOk="0">
                <a:moveTo>
                  <a:pt x="25307" y="0"/>
                </a:moveTo>
                <a:lnTo>
                  <a:pt x="0" y="14665"/>
                </a:lnTo>
                <a:lnTo>
                  <a:pt x="0" y="43987"/>
                </a:lnTo>
                <a:lnTo>
                  <a:pt x="25307" y="58652"/>
                </a:lnTo>
                <a:lnTo>
                  <a:pt x="50615" y="43987"/>
                </a:lnTo>
                <a:lnTo>
                  <a:pt x="50615" y="14665"/>
                </a:lnTo>
                <a:lnTo>
                  <a:pt x="25307" y="0"/>
                </a:lnTo>
                <a:close/>
              </a:path>
            </a:pathLst>
          </a:custGeom>
          <a:solidFill>
            <a:srgbClr val="F47920"/>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72" name="Google Shape;72;p1"/>
          <p:cNvSpPr/>
          <p:nvPr/>
        </p:nvSpPr>
        <p:spPr>
          <a:xfrm>
            <a:off x="26432478" y="16984440"/>
            <a:ext cx="109510" cy="127087"/>
          </a:xfrm>
          <a:custGeom>
            <a:avLst/>
            <a:gdLst/>
            <a:ahLst/>
            <a:cxnLst/>
            <a:rect l="l" t="t" r="r" b="b"/>
            <a:pathLst>
              <a:path w="51434" h="59690" extrusionOk="0">
                <a:moveTo>
                  <a:pt x="25560" y="0"/>
                </a:moveTo>
                <a:lnTo>
                  <a:pt x="0" y="14817"/>
                </a:lnTo>
                <a:lnTo>
                  <a:pt x="0" y="44434"/>
                </a:lnTo>
                <a:lnTo>
                  <a:pt x="25560" y="59242"/>
                </a:lnTo>
                <a:lnTo>
                  <a:pt x="51121" y="44434"/>
                </a:lnTo>
                <a:lnTo>
                  <a:pt x="51121" y="14817"/>
                </a:lnTo>
                <a:lnTo>
                  <a:pt x="25560" y="0"/>
                </a:lnTo>
                <a:close/>
              </a:path>
            </a:pathLst>
          </a:custGeom>
          <a:solidFill>
            <a:srgbClr val="ECDE38"/>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73" name="Google Shape;73;p1"/>
          <p:cNvSpPr/>
          <p:nvPr/>
        </p:nvSpPr>
        <p:spPr>
          <a:xfrm>
            <a:off x="27614970" y="37597951"/>
            <a:ext cx="1516924" cy="689511"/>
          </a:xfrm>
          <a:custGeom>
            <a:avLst/>
            <a:gdLst/>
            <a:ahLst/>
            <a:cxnLst/>
            <a:rect l="l" t="t" r="r" b="b"/>
            <a:pathLst>
              <a:path w="712469" h="323850" extrusionOk="0">
                <a:moveTo>
                  <a:pt x="32372" y="259054"/>
                </a:moveTo>
                <a:lnTo>
                  <a:pt x="0" y="259054"/>
                </a:lnTo>
                <a:lnTo>
                  <a:pt x="0" y="323824"/>
                </a:lnTo>
                <a:lnTo>
                  <a:pt x="32372" y="323824"/>
                </a:lnTo>
                <a:lnTo>
                  <a:pt x="32372" y="259054"/>
                </a:lnTo>
                <a:close/>
              </a:path>
              <a:path w="712469" h="323850" extrusionOk="0">
                <a:moveTo>
                  <a:pt x="129527" y="259054"/>
                </a:moveTo>
                <a:lnTo>
                  <a:pt x="97142" y="259054"/>
                </a:lnTo>
                <a:lnTo>
                  <a:pt x="64757" y="259054"/>
                </a:lnTo>
                <a:lnTo>
                  <a:pt x="64757" y="291439"/>
                </a:lnTo>
                <a:lnTo>
                  <a:pt x="129527" y="291439"/>
                </a:lnTo>
                <a:lnTo>
                  <a:pt x="129527" y="259054"/>
                </a:lnTo>
                <a:close/>
              </a:path>
              <a:path w="712469" h="323850" extrusionOk="0">
                <a:moveTo>
                  <a:pt x="259054" y="259054"/>
                </a:moveTo>
                <a:lnTo>
                  <a:pt x="161912" y="259054"/>
                </a:lnTo>
                <a:lnTo>
                  <a:pt x="161912" y="291439"/>
                </a:lnTo>
                <a:lnTo>
                  <a:pt x="226682" y="291439"/>
                </a:lnTo>
                <a:lnTo>
                  <a:pt x="259054" y="291439"/>
                </a:lnTo>
                <a:lnTo>
                  <a:pt x="259054" y="259054"/>
                </a:lnTo>
                <a:close/>
              </a:path>
              <a:path w="712469" h="323850" extrusionOk="0">
                <a:moveTo>
                  <a:pt x="291439" y="194297"/>
                </a:moveTo>
                <a:lnTo>
                  <a:pt x="259054" y="194297"/>
                </a:lnTo>
                <a:lnTo>
                  <a:pt x="259054" y="259054"/>
                </a:lnTo>
                <a:lnTo>
                  <a:pt x="291439" y="259054"/>
                </a:lnTo>
                <a:lnTo>
                  <a:pt x="291439" y="226682"/>
                </a:lnTo>
                <a:lnTo>
                  <a:pt x="291439" y="194297"/>
                </a:lnTo>
                <a:close/>
              </a:path>
              <a:path w="712469" h="323850" extrusionOk="0">
                <a:moveTo>
                  <a:pt x="291439" y="97142"/>
                </a:moveTo>
                <a:lnTo>
                  <a:pt x="259067" y="97142"/>
                </a:lnTo>
                <a:lnTo>
                  <a:pt x="259067" y="129527"/>
                </a:lnTo>
                <a:lnTo>
                  <a:pt x="291439" y="129527"/>
                </a:lnTo>
                <a:lnTo>
                  <a:pt x="291439" y="97142"/>
                </a:lnTo>
                <a:close/>
              </a:path>
              <a:path w="712469" h="323850" extrusionOk="0">
                <a:moveTo>
                  <a:pt x="323824" y="259054"/>
                </a:moveTo>
                <a:lnTo>
                  <a:pt x="291439" y="259054"/>
                </a:lnTo>
                <a:lnTo>
                  <a:pt x="291439" y="291439"/>
                </a:lnTo>
                <a:lnTo>
                  <a:pt x="323824" y="291439"/>
                </a:lnTo>
                <a:lnTo>
                  <a:pt x="323824" y="259054"/>
                </a:lnTo>
                <a:close/>
              </a:path>
              <a:path w="712469" h="323850" extrusionOk="0">
                <a:moveTo>
                  <a:pt x="323824" y="0"/>
                </a:moveTo>
                <a:lnTo>
                  <a:pt x="291439" y="0"/>
                </a:lnTo>
                <a:lnTo>
                  <a:pt x="259054" y="0"/>
                </a:lnTo>
                <a:lnTo>
                  <a:pt x="259054" y="64757"/>
                </a:lnTo>
                <a:lnTo>
                  <a:pt x="291439" y="64757"/>
                </a:lnTo>
                <a:lnTo>
                  <a:pt x="291439" y="32372"/>
                </a:lnTo>
                <a:lnTo>
                  <a:pt x="323824" y="32372"/>
                </a:lnTo>
                <a:lnTo>
                  <a:pt x="323824" y="0"/>
                </a:lnTo>
                <a:close/>
              </a:path>
              <a:path w="712469" h="323850" extrusionOk="0">
                <a:moveTo>
                  <a:pt x="356209" y="194297"/>
                </a:moveTo>
                <a:lnTo>
                  <a:pt x="323824" y="194297"/>
                </a:lnTo>
                <a:lnTo>
                  <a:pt x="323824" y="226682"/>
                </a:lnTo>
                <a:lnTo>
                  <a:pt x="356209" y="226682"/>
                </a:lnTo>
                <a:lnTo>
                  <a:pt x="356209" y="194297"/>
                </a:lnTo>
                <a:close/>
              </a:path>
              <a:path w="712469" h="323850" extrusionOk="0">
                <a:moveTo>
                  <a:pt x="388594" y="130162"/>
                </a:moveTo>
                <a:lnTo>
                  <a:pt x="291439" y="130162"/>
                </a:lnTo>
                <a:lnTo>
                  <a:pt x="291439" y="161912"/>
                </a:lnTo>
                <a:lnTo>
                  <a:pt x="291439" y="193662"/>
                </a:lnTo>
                <a:lnTo>
                  <a:pt x="323824" y="193662"/>
                </a:lnTo>
                <a:lnTo>
                  <a:pt x="323824" y="161912"/>
                </a:lnTo>
                <a:lnTo>
                  <a:pt x="388594" y="161912"/>
                </a:lnTo>
                <a:lnTo>
                  <a:pt x="388594" y="130162"/>
                </a:lnTo>
                <a:close/>
              </a:path>
              <a:path w="712469" h="323850" extrusionOk="0">
                <a:moveTo>
                  <a:pt x="420979" y="194297"/>
                </a:moveTo>
                <a:lnTo>
                  <a:pt x="388594" y="194297"/>
                </a:lnTo>
                <a:lnTo>
                  <a:pt x="388594" y="226682"/>
                </a:lnTo>
                <a:lnTo>
                  <a:pt x="356209" y="226682"/>
                </a:lnTo>
                <a:lnTo>
                  <a:pt x="356209" y="259054"/>
                </a:lnTo>
                <a:lnTo>
                  <a:pt x="420979" y="259054"/>
                </a:lnTo>
                <a:lnTo>
                  <a:pt x="420979" y="194297"/>
                </a:lnTo>
                <a:close/>
              </a:path>
              <a:path w="712469" h="323850" extrusionOk="0">
                <a:moveTo>
                  <a:pt x="518121" y="130162"/>
                </a:moveTo>
                <a:lnTo>
                  <a:pt x="420979" y="130162"/>
                </a:lnTo>
                <a:lnTo>
                  <a:pt x="420979" y="161912"/>
                </a:lnTo>
                <a:lnTo>
                  <a:pt x="420979" y="193662"/>
                </a:lnTo>
                <a:lnTo>
                  <a:pt x="453364" y="193662"/>
                </a:lnTo>
                <a:lnTo>
                  <a:pt x="453364" y="161912"/>
                </a:lnTo>
                <a:lnTo>
                  <a:pt x="518121" y="161912"/>
                </a:lnTo>
                <a:lnTo>
                  <a:pt x="518121" y="130162"/>
                </a:lnTo>
                <a:close/>
              </a:path>
              <a:path w="712469" h="323850" extrusionOk="0">
                <a:moveTo>
                  <a:pt x="550506" y="194297"/>
                </a:moveTo>
                <a:lnTo>
                  <a:pt x="518121" y="194297"/>
                </a:lnTo>
                <a:lnTo>
                  <a:pt x="518121" y="226682"/>
                </a:lnTo>
                <a:lnTo>
                  <a:pt x="550506" y="226682"/>
                </a:lnTo>
                <a:lnTo>
                  <a:pt x="550506" y="194297"/>
                </a:lnTo>
                <a:close/>
              </a:path>
              <a:path w="712469" h="323850" extrusionOk="0">
                <a:moveTo>
                  <a:pt x="550506" y="97142"/>
                </a:moveTo>
                <a:lnTo>
                  <a:pt x="485749" y="97142"/>
                </a:lnTo>
                <a:lnTo>
                  <a:pt x="485749" y="65392"/>
                </a:lnTo>
                <a:lnTo>
                  <a:pt x="485749" y="32372"/>
                </a:lnTo>
                <a:lnTo>
                  <a:pt x="420979" y="32372"/>
                </a:lnTo>
                <a:lnTo>
                  <a:pt x="420979" y="65392"/>
                </a:lnTo>
                <a:lnTo>
                  <a:pt x="420979" y="97142"/>
                </a:lnTo>
                <a:lnTo>
                  <a:pt x="388594" y="97142"/>
                </a:lnTo>
                <a:lnTo>
                  <a:pt x="388594" y="65392"/>
                </a:lnTo>
                <a:lnTo>
                  <a:pt x="420979" y="65392"/>
                </a:lnTo>
                <a:lnTo>
                  <a:pt x="420979" y="32372"/>
                </a:lnTo>
                <a:lnTo>
                  <a:pt x="420979" y="0"/>
                </a:lnTo>
                <a:lnTo>
                  <a:pt x="356209" y="0"/>
                </a:lnTo>
                <a:lnTo>
                  <a:pt x="356209" y="32372"/>
                </a:lnTo>
                <a:lnTo>
                  <a:pt x="323824" y="32372"/>
                </a:lnTo>
                <a:lnTo>
                  <a:pt x="323824" y="65392"/>
                </a:lnTo>
                <a:lnTo>
                  <a:pt x="356209" y="65392"/>
                </a:lnTo>
                <a:lnTo>
                  <a:pt x="356209" y="97142"/>
                </a:lnTo>
                <a:lnTo>
                  <a:pt x="323824" y="97142"/>
                </a:lnTo>
                <a:lnTo>
                  <a:pt x="323824" y="129527"/>
                </a:lnTo>
                <a:lnTo>
                  <a:pt x="550506" y="129527"/>
                </a:lnTo>
                <a:lnTo>
                  <a:pt x="550506" y="97142"/>
                </a:lnTo>
                <a:close/>
              </a:path>
              <a:path w="712469" h="323850" extrusionOk="0">
                <a:moveTo>
                  <a:pt x="550506" y="0"/>
                </a:moveTo>
                <a:lnTo>
                  <a:pt x="518121" y="0"/>
                </a:lnTo>
                <a:lnTo>
                  <a:pt x="518121" y="32372"/>
                </a:lnTo>
                <a:lnTo>
                  <a:pt x="550506" y="32372"/>
                </a:lnTo>
                <a:lnTo>
                  <a:pt x="550506" y="0"/>
                </a:lnTo>
                <a:close/>
              </a:path>
              <a:path w="712469" h="323850" extrusionOk="0">
                <a:moveTo>
                  <a:pt x="615276" y="259054"/>
                </a:moveTo>
                <a:lnTo>
                  <a:pt x="582891" y="259054"/>
                </a:lnTo>
                <a:lnTo>
                  <a:pt x="582891" y="290804"/>
                </a:lnTo>
                <a:lnTo>
                  <a:pt x="550506" y="290804"/>
                </a:lnTo>
                <a:lnTo>
                  <a:pt x="550506" y="259054"/>
                </a:lnTo>
                <a:lnTo>
                  <a:pt x="485749" y="259054"/>
                </a:lnTo>
                <a:lnTo>
                  <a:pt x="485749" y="194284"/>
                </a:lnTo>
                <a:lnTo>
                  <a:pt x="453364" y="194284"/>
                </a:lnTo>
                <a:lnTo>
                  <a:pt x="453364" y="259054"/>
                </a:lnTo>
                <a:lnTo>
                  <a:pt x="453364" y="290804"/>
                </a:lnTo>
                <a:lnTo>
                  <a:pt x="518121" y="290804"/>
                </a:lnTo>
                <a:lnTo>
                  <a:pt x="518121" y="323824"/>
                </a:lnTo>
                <a:lnTo>
                  <a:pt x="582891" y="323824"/>
                </a:lnTo>
                <a:lnTo>
                  <a:pt x="582891" y="291439"/>
                </a:lnTo>
                <a:lnTo>
                  <a:pt x="615276" y="291439"/>
                </a:lnTo>
                <a:lnTo>
                  <a:pt x="615276" y="259054"/>
                </a:lnTo>
                <a:close/>
              </a:path>
              <a:path w="712469" h="323850" extrusionOk="0">
                <a:moveTo>
                  <a:pt x="712431" y="259054"/>
                </a:moveTo>
                <a:lnTo>
                  <a:pt x="680046" y="259054"/>
                </a:lnTo>
                <a:lnTo>
                  <a:pt x="680046" y="291439"/>
                </a:lnTo>
                <a:lnTo>
                  <a:pt x="712431" y="291439"/>
                </a:lnTo>
                <a:lnTo>
                  <a:pt x="712431" y="259054"/>
                </a:lnTo>
                <a:close/>
              </a:path>
            </a:pathLst>
          </a:custGeom>
          <a:solidFill>
            <a:srgbClr val="231F20"/>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pic>
        <p:nvPicPr>
          <p:cNvPr id="74" name="Google Shape;74;p1"/>
          <p:cNvPicPr preferRelativeResize="0"/>
          <p:nvPr/>
        </p:nvPicPr>
        <p:blipFill rotWithShape="1">
          <a:blip r:embed="rId6">
            <a:alphaModFix/>
          </a:blip>
          <a:srcRect/>
          <a:stretch/>
        </p:blipFill>
        <p:spPr>
          <a:xfrm>
            <a:off x="29200763" y="38149509"/>
            <a:ext cx="137894" cy="137894"/>
          </a:xfrm>
          <a:prstGeom prst="rect">
            <a:avLst/>
          </a:prstGeom>
          <a:noFill/>
          <a:ln>
            <a:noFill/>
          </a:ln>
        </p:spPr>
      </p:pic>
      <p:sp>
        <p:nvSpPr>
          <p:cNvPr id="75" name="Google Shape;75;p1"/>
          <p:cNvSpPr/>
          <p:nvPr/>
        </p:nvSpPr>
        <p:spPr>
          <a:xfrm>
            <a:off x="27614970" y="38218458"/>
            <a:ext cx="1723777" cy="1103215"/>
          </a:xfrm>
          <a:custGeom>
            <a:avLst/>
            <a:gdLst/>
            <a:ahLst/>
            <a:cxnLst/>
            <a:rect l="l" t="t" r="r" b="b"/>
            <a:pathLst>
              <a:path w="809625" h="518159" extrusionOk="0">
                <a:moveTo>
                  <a:pt x="32385" y="194310"/>
                </a:moveTo>
                <a:lnTo>
                  <a:pt x="0" y="194310"/>
                </a:lnTo>
                <a:lnTo>
                  <a:pt x="0" y="226682"/>
                </a:lnTo>
                <a:lnTo>
                  <a:pt x="32385" y="226682"/>
                </a:lnTo>
                <a:lnTo>
                  <a:pt x="32385" y="194310"/>
                </a:lnTo>
                <a:close/>
              </a:path>
              <a:path w="809625" h="518159" extrusionOk="0">
                <a:moveTo>
                  <a:pt x="97142" y="161925"/>
                </a:moveTo>
                <a:lnTo>
                  <a:pt x="32372" y="161925"/>
                </a:lnTo>
                <a:lnTo>
                  <a:pt x="32372" y="193675"/>
                </a:lnTo>
                <a:lnTo>
                  <a:pt x="64757" y="193675"/>
                </a:lnTo>
                <a:lnTo>
                  <a:pt x="64757" y="258445"/>
                </a:lnTo>
                <a:lnTo>
                  <a:pt x="97142" y="258445"/>
                </a:lnTo>
                <a:lnTo>
                  <a:pt x="97142" y="193675"/>
                </a:lnTo>
                <a:lnTo>
                  <a:pt x="97142" y="161925"/>
                </a:lnTo>
                <a:close/>
              </a:path>
              <a:path w="809625" h="518159" extrusionOk="0">
                <a:moveTo>
                  <a:pt x="161912" y="0"/>
                </a:moveTo>
                <a:lnTo>
                  <a:pt x="129527" y="0"/>
                </a:lnTo>
                <a:lnTo>
                  <a:pt x="129527" y="32385"/>
                </a:lnTo>
                <a:lnTo>
                  <a:pt x="161912" y="32385"/>
                </a:lnTo>
                <a:lnTo>
                  <a:pt x="161912" y="0"/>
                </a:lnTo>
                <a:close/>
              </a:path>
              <a:path w="809625" h="518159" extrusionOk="0">
                <a:moveTo>
                  <a:pt x="226682" y="161925"/>
                </a:moveTo>
                <a:lnTo>
                  <a:pt x="194297" y="161925"/>
                </a:lnTo>
                <a:lnTo>
                  <a:pt x="194297" y="194310"/>
                </a:lnTo>
                <a:lnTo>
                  <a:pt x="226682" y="194310"/>
                </a:lnTo>
                <a:lnTo>
                  <a:pt x="226682" y="161925"/>
                </a:lnTo>
                <a:close/>
              </a:path>
              <a:path w="809625" h="518159" extrusionOk="0">
                <a:moveTo>
                  <a:pt x="226682" y="32385"/>
                </a:moveTo>
                <a:lnTo>
                  <a:pt x="194297" y="32385"/>
                </a:lnTo>
                <a:lnTo>
                  <a:pt x="161912" y="32385"/>
                </a:lnTo>
                <a:lnTo>
                  <a:pt x="161912" y="64135"/>
                </a:lnTo>
                <a:lnTo>
                  <a:pt x="129527" y="64135"/>
                </a:lnTo>
                <a:lnTo>
                  <a:pt x="129527" y="32385"/>
                </a:lnTo>
                <a:lnTo>
                  <a:pt x="32372" y="32385"/>
                </a:lnTo>
                <a:lnTo>
                  <a:pt x="32372" y="64135"/>
                </a:lnTo>
                <a:lnTo>
                  <a:pt x="0" y="64135"/>
                </a:lnTo>
                <a:lnTo>
                  <a:pt x="0" y="97155"/>
                </a:lnTo>
                <a:lnTo>
                  <a:pt x="32372" y="97155"/>
                </a:lnTo>
                <a:lnTo>
                  <a:pt x="32372" y="128905"/>
                </a:lnTo>
                <a:lnTo>
                  <a:pt x="64757" y="128905"/>
                </a:lnTo>
                <a:lnTo>
                  <a:pt x="64757" y="97155"/>
                </a:lnTo>
                <a:lnTo>
                  <a:pt x="97142" y="97155"/>
                </a:lnTo>
                <a:lnTo>
                  <a:pt x="97142" y="128905"/>
                </a:lnTo>
                <a:lnTo>
                  <a:pt x="97142" y="161925"/>
                </a:lnTo>
                <a:lnTo>
                  <a:pt x="129527" y="161925"/>
                </a:lnTo>
                <a:lnTo>
                  <a:pt x="129527" y="258445"/>
                </a:lnTo>
                <a:lnTo>
                  <a:pt x="161912" y="258445"/>
                </a:lnTo>
                <a:lnTo>
                  <a:pt x="161912" y="161925"/>
                </a:lnTo>
                <a:lnTo>
                  <a:pt x="161912" y="128905"/>
                </a:lnTo>
                <a:lnTo>
                  <a:pt x="129527" y="128905"/>
                </a:lnTo>
                <a:lnTo>
                  <a:pt x="129527" y="97155"/>
                </a:lnTo>
                <a:lnTo>
                  <a:pt x="161912" y="97155"/>
                </a:lnTo>
                <a:lnTo>
                  <a:pt x="161912" y="64770"/>
                </a:lnTo>
                <a:lnTo>
                  <a:pt x="226682" y="64770"/>
                </a:lnTo>
                <a:lnTo>
                  <a:pt x="226682" y="32385"/>
                </a:lnTo>
                <a:close/>
              </a:path>
              <a:path w="809625" h="518159" extrusionOk="0">
                <a:moveTo>
                  <a:pt x="356209" y="453364"/>
                </a:moveTo>
                <a:lnTo>
                  <a:pt x="323824" y="453364"/>
                </a:lnTo>
                <a:lnTo>
                  <a:pt x="323824" y="485749"/>
                </a:lnTo>
                <a:lnTo>
                  <a:pt x="356209" y="485749"/>
                </a:lnTo>
                <a:lnTo>
                  <a:pt x="356209" y="453364"/>
                </a:lnTo>
                <a:close/>
              </a:path>
              <a:path w="809625" h="518159" extrusionOk="0">
                <a:moveTo>
                  <a:pt x="420979" y="323837"/>
                </a:moveTo>
                <a:lnTo>
                  <a:pt x="388594" y="323837"/>
                </a:lnTo>
                <a:lnTo>
                  <a:pt x="388594" y="356222"/>
                </a:lnTo>
                <a:lnTo>
                  <a:pt x="420979" y="356222"/>
                </a:lnTo>
                <a:lnTo>
                  <a:pt x="420979" y="323837"/>
                </a:lnTo>
                <a:close/>
              </a:path>
              <a:path w="809625" h="518159" extrusionOk="0">
                <a:moveTo>
                  <a:pt x="420979" y="32385"/>
                </a:moveTo>
                <a:lnTo>
                  <a:pt x="388594" y="32385"/>
                </a:lnTo>
                <a:lnTo>
                  <a:pt x="388594" y="635"/>
                </a:lnTo>
                <a:lnTo>
                  <a:pt x="356209" y="635"/>
                </a:lnTo>
                <a:lnTo>
                  <a:pt x="356209" y="32385"/>
                </a:lnTo>
                <a:lnTo>
                  <a:pt x="291439" y="32385"/>
                </a:lnTo>
                <a:lnTo>
                  <a:pt x="291439" y="64135"/>
                </a:lnTo>
                <a:lnTo>
                  <a:pt x="291439" y="128905"/>
                </a:lnTo>
                <a:lnTo>
                  <a:pt x="323824" y="128905"/>
                </a:lnTo>
                <a:lnTo>
                  <a:pt x="323824" y="64135"/>
                </a:lnTo>
                <a:lnTo>
                  <a:pt x="420979" y="64135"/>
                </a:lnTo>
                <a:lnTo>
                  <a:pt x="420979" y="32385"/>
                </a:lnTo>
                <a:close/>
              </a:path>
              <a:path w="809625" h="518159" extrusionOk="0">
                <a:moveTo>
                  <a:pt x="485749" y="485762"/>
                </a:moveTo>
                <a:lnTo>
                  <a:pt x="453364" y="485762"/>
                </a:lnTo>
                <a:lnTo>
                  <a:pt x="453364" y="452742"/>
                </a:lnTo>
                <a:lnTo>
                  <a:pt x="420979" y="452742"/>
                </a:lnTo>
                <a:lnTo>
                  <a:pt x="420979" y="388607"/>
                </a:lnTo>
                <a:lnTo>
                  <a:pt x="388594" y="388607"/>
                </a:lnTo>
                <a:lnTo>
                  <a:pt x="388594" y="356222"/>
                </a:lnTo>
                <a:lnTo>
                  <a:pt x="356209" y="356222"/>
                </a:lnTo>
                <a:lnTo>
                  <a:pt x="356209" y="323837"/>
                </a:lnTo>
                <a:lnTo>
                  <a:pt x="323824" y="323837"/>
                </a:lnTo>
                <a:lnTo>
                  <a:pt x="323824" y="356222"/>
                </a:lnTo>
                <a:lnTo>
                  <a:pt x="291439" y="356222"/>
                </a:lnTo>
                <a:lnTo>
                  <a:pt x="291439" y="387972"/>
                </a:lnTo>
                <a:lnTo>
                  <a:pt x="259054" y="387972"/>
                </a:lnTo>
                <a:lnTo>
                  <a:pt x="259054" y="420992"/>
                </a:lnTo>
                <a:lnTo>
                  <a:pt x="259054" y="452742"/>
                </a:lnTo>
                <a:lnTo>
                  <a:pt x="291439" y="452742"/>
                </a:lnTo>
                <a:lnTo>
                  <a:pt x="291439" y="420992"/>
                </a:lnTo>
                <a:lnTo>
                  <a:pt x="323824" y="420992"/>
                </a:lnTo>
                <a:lnTo>
                  <a:pt x="323824" y="388607"/>
                </a:lnTo>
                <a:lnTo>
                  <a:pt x="356209" y="388607"/>
                </a:lnTo>
                <a:lnTo>
                  <a:pt x="356209" y="453364"/>
                </a:lnTo>
                <a:lnTo>
                  <a:pt x="388594" y="453364"/>
                </a:lnTo>
                <a:lnTo>
                  <a:pt x="388594" y="485762"/>
                </a:lnTo>
                <a:lnTo>
                  <a:pt x="388594" y="517512"/>
                </a:lnTo>
                <a:lnTo>
                  <a:pt x="485749" y="517512"/>
                </a:lnTo>
                <a:lnTo>
                  <a:pt x="485749" y="485762"/>
                </a:lnTo>
                <a:close/>
              </a:path>
              <a:path w="809625" h="518159" extrusionOk="0">
                <a:moveTo>
                  <a:pt x="615276" y="291452"/>
                </a:moveTo>
                <a:lnTo>
                  <a:pt x="582891" y="291452"/>
                </a:lnTo>
                <a:lnTo>
                  <a:pt x="582891" y="323837"/>
                </a:lnTo>
                <a:lnTo>
                  <a:pt x="615276" y="323837"/>
                </a:lnTo>
                <a:lnTo>
                  <a:pt x="615276" y="291452"/>
                </a:lnTo>
                <a:close/>
              </a:path>
              <a:path w="809625" h="518159" extrusionOk="0">
                <a:moveTo>
                  <a:pt x="647661" y="0"/>
                </a:moveTo>
                <a:lnTo>
                  <a:pt x="615276" y="0"/>
                </a:lnTo>
                <a:lnTo>
                  <a:pt x="615276" y="64770"/>
                </a:lnTo>
                <a:lnTo>
                  <a:pt x="647661" y="64770"/>
                </a:lnTo>
                <a:lnTo>
                  <a:pt x="647661" y="0"/>
                </a:lnTo>
                <a:close/>
              </a:path>
              <a:path w="809625" h="518159" extrusionOk="0">
                <a:moveTo>
                  <a:pt x="777189" y="161925"/>
                </a:moveTo>
                <a:lnTo>
                  <a:pt x="712431" y="161925"/>
                </a:lnTo>
                <a:lnTo>
                  <a:pt x="712431" y="194310"/>
                </a:lnTo>
                <a:lnTo>
                  <a:pt x="777189" y="194310"/>
                </a:lnTo>
                <a:lnTo>
                  <a:pt x="777189" y="161925"/>
                </a:lnTo>
                <a:close/>
              </a:path>
              <a:path w="809625" h="518159" extrusionOk="0">
                <a:moveTo>
                  <a:pt x="809574" y="97155"/>
                </a:moveTo>
                <a:lnTo>
                  <a:pt x="744804" y="97155"/>
                </a:lnTo>
                <a:lnTo>
                  <a:pt x="744804" y="65405"/>
                </a:lnTo>
                <a:lnTo>
                  <a:pt x="680046" y="65405"/>
                </a:lnTo>
                <a:lnTo>
                  <a:pt x="680046" y="97142"/>
                </a:lnTo>
                <a:lnTo>
                  <a:pt x="615276" y="97142"/>
                </a:lnTo>
                <a:lnTo>
                  <a:pt x="615276" y="65392"/>
                </a:lnTo>
                <a:lnTo>
                  <a:pt x="550506" y="65392"/>
                </a:lnTo>
                <a:lnTo>
                  <a:pt x="550506" y="97142"/>
                </a:lnTo>
                <a:lnTo>
                  <a:pt x="550506" y="130162"/>
                </a:lnTo>
                <a:lnTo>
                  <a:pt x="582891" y="130162"/>
                </a:lnTo>
                <a:lnTo>
                  <a:pt x="582891" y="161912"/>
                </a:lnTo>
                <a:lnTo>
                  <a:pt x="647661" y="161912"/>
                </a:lnTo>
                <a:lnTo>
                  <a:pt x="647661" y="194932"/>
                </a:lnTo>
                <a:lnTo>
                  <a:pt x="615276" y="194932"/>
                </a:lnTo>
                <a:lnTo>
                  <a:pt x="615276" y="226682"/>
                </a:lnTo>
                <a:lnTo>
                  <a:pt x="582891" y="226682"/>
                </a:lnTo>
                <a:lnTo>
                  <a:pt x="582891" y="161912"/>
                </a:lnTo>
                <a:lnTo>
                  <a:pt x="550506" y="161912"/>
                </a:lnTo>
                <a:lnTo>
                  <a:pt x="550506" y="130162"/>
                </a:lnTo>
                <a:lnTo>
                  <a:pt x="518121" y="130162"/>
                </a:lnTo>
                <a:lnTo>
                  <a:pt x="518121" y="97142"/>
                </a:lnTo>
                <a:lnTo>
                  <a:pt x="485749" y="97142"/>
                </a:lnTo>
                <a:lnTo>
                  <a:pt x="485749" y="64770"/>
                </a:lnTo>
                <a:lnTo>
                  <a:pt x="420979" y="64770"/>
                </a:lnTo>
                <a:lnTo>
                  <a:pt x="420979" y="97142"/>
                </a:lnTo>
                <a:lnTo>
                  <a:pt x="356209" y="97142"/>
                </a:lnTo>
                <a:lnTo>
                  <a:pt x="356209" y="130162"/>
                </a:lnTo>
                <a:lnTo>
                  <a:pt x="356209" y="161912"/>
                </a:lnTo>
                <a:lnTo>
                  <a:pt x="291439" y="161912"/>
                </a:lnTo>
                <a:lnTo>
                  <a:pt x="291439" y="129540"/>
                </a:lnTo>
                <a:lnTo>
                  <a:pt x="259054" y="129540"/>
                </a:lnTo>
                <a:lnTo>
                  <a:pt x="259054" y="97142"/>
                </a:lnTo>
                <a:lnTo>
                  <a:pt x="259054" y="65392"/>
                </a:lnTo>
                <a:lnTo>
                  <a:pt x="226682" y="65392"/>
                </a:lnTo>
                <a:lnTo>
                  <a:pt x="226682" y="97142"/>
                </a:lnTo>
                <a:lnTo>
                  <a:pt x="194297" y="97142"/>
                </a:lnTo>
                <a:lnTo>
                  <a:pt x="194297" y="130162"/>
                </a:lnTo>
                <a:lnTo>
                  <a:pt x="226682" y="130162"/>
                </a:lnTo>
                <a:lnTo>
                  <a:pt x="226682" y="161925"/>
                </a:lnTo>
                <a:lnTo>
                  <a:pt x="259054" y="161925"/>
                </a:lnTo>
                <a:lnTo>
                  <a:pt x="259054" y="194932"/>
                </a:lnTo>
                <a:lnTo>
                  <a:pt x="291439" y="194932"/>
                </a:lnTo>
                <a:lnTo>
                  <a:pt x="291439" y="226682"/>
                </a:lnTo>
                <a:lnTo>
                  <a:pt x="194297" y="226682"/>
                </a:lnTo>
                <a:lnTo>
                  <a:pt x="194297" y="259067"/>
                </a:lnTo>
                <a:lnTo>
                  <a:pt x="259054" y="259067"/>
                </a:lnTo>
                <a:lnTo>
                  <a:pt x="259054" y="323202"/>
                </a:lnTo>
                <a:lnTo>
                  <a:pt x="259054" y="356222"/>
                </a:lnTo>
                <a:lnTo>
                  <a:pt x="291439" y="356222"/>
                </a:lnTo>
                <a:lnTo>
                  <a:pt x="291439" y="323202"/>
                </a:lnTo>
                <a:lnTo>
                  <a:pt x="356209" y="323202"/>
                </a:lnTo>
                <a:lnTo>
                  <a:pt x="356209" y="258432"/>
                </a:lnTo>
                <a:lnTo>
                  <a:pt x="323824" y="258432"/>
                </a:lnTo>
                <a:lnTo>
                  <a:pt x="323824" y="226682"/>
                </a:lnTo>
                <a:lnTo>
                  <a:pt x="388594" y="226682"/>
                </a:lnTo>
                <a:lnTo>
                  <a:pt x="388594" y="194932"/>
                </a:lnTo>
                <a:lnTo>
                  <a:pt x="388594" y="161912"/>
                </a:lnTo>
                <a:lnTo>
                  <a:pt x="420979" y="161912"/>
                </a:lnTo>
                <a:lnTo>
                  <a:pt x="420979" y="194932"/>
                </a:lnTo>
                <a:lnTo>
                  <a:pt x="453364" y="194932"/>
                </a:lnTo>
                <a:lnTo>
                  <a:pt x="453364" y="226682"/>
                </a:lnTo>
                <a:lnTo>
                  <a:pt x="420979" y="226682"/>
                </a:lnTo>
                <a:lnTo>
                  <a:pt x="420979" y="258432"/>
                </a:lnTo>
                <a:lnTo>
                  <a:pt x="485749" y="258432"/>
                </a:lnTo>
                <a:lnTo>
                  <a:pt x="485749" y="226682"/>
                </a:lnTo>
                <a:lnTo>
                  <a:pt x="485749" y="194932"/>
                </a:lnTo>
                <a:lnTo>
                  <a:pt x="485749" y="161912"/>
                </a:lnTo>
                <a:lnTo>
                  <a:pt x="518121" y="161912"/>
                </a:lnTo>
                <a:lnTo>
                  <a:pt x="518121" y="226682"/>
                </a:lnTo>
                <a:lnTo>
                  <a:pt x="518121" y="258432"/>
                </a:lnTo>
                <a:lnTo>
                  <a:pt x="518121" y="323202"/>
                </a:lnTo>
                <a:lnTo>
                  <a:pt x="485749" y="323202"/>
                </a:lnTo>
                <a:lnTo>
                  <a:pt x="485749" y="291452"/>
                </a:lnTo>
                <a:lnTo>
                  <a:pt x="420979" y="291452"/>
                </a:lnTo>
                <a:lnTo>
                  <a:pt x="420979" y="323837"/>
                </a:lnTo>
                <a:lnTo>
                  <a:pt x="453364" y="323837"/>
                </a:lnTo>
                <a:lnTo>
                  <a:pt x="453364" y="356222"/>
                </a:lnTo>
                <a:lnTo>
                  <a:pt x="453364" y="387972"/>
                </a:lnTo>
                <a:lnTo>
                  <a:pt x="485749" y="387972"/>
                </a:lnTo>
                <a:lnTo>
                  <a:pt x="485749" y="356222"/>
                </a:lnTo>
                <a:lnTo>
                  <a:pt x="518121" y="356222"/>
                </a:lnTo>
                <a:lnTo>
                  <a:pt x="518121" y="387972"/>
                </a:lnTo>
                <a:lnTo>
                  <a:pt x="485749" y="387972"/>
                </a:lnTo>
                <a:lnTo>
                  <a:pt x="485749" y="420992"/>
                </a:lnTo>
                <a:lnTo>
                  <a:pt x="485749" y="452742"/>
                </a:lnTo>
                <a:lnTo>
                  <a:pt x="550506" y="452742"/>
                </a:lnTo>
                <a:lnTo>
                  <a:pt x="550506" y="485762"/>
                </a:lnTo>
                <a:lnTo>
                  <a:pt x="615276" y="485762"/>
                </a:lnTo>
                <a:lnTo>
                  <a:pt x="615276" y="518134"/>
                </a:lnTo>
                <a:lnTo>
                  <a:pt x="809574" y="518134"/>
                </a:lnTo>
                <a:lnTo>
                  <a:pt x="809574" y="485749"/>
                </a:lnTo>
                <a:lnTo>
                  <a:pt x="744804" y="485749"/>
                </a:lnTo>
                <a:lnTo>
                  <a:pt x="744804" y="452742"/>
                </a:lnTo>
                <a:lnTo>
                  <a:pt x="777189" y="452742"/>
                </a:lnTo>
                <a:lnTo>
                  <a:pt x="777189" y="420992"/>
                </a:lnTo>
                <a:lnTo>
                  <a:pt x="809574" y="420992"/>
                </a:lnTo>
                <a:lnTo>
                  <a:pt x="809574" y="387972"/>
                </a:lnTo>
                <a:lnTo>
                  <a:pt x="809574" y="356222"/>
                </a:lnTo>
                <a:lnTo>
                  <a:pt x="777189" y="356222"/>
                </a:lnTo>
                <a:lnTo>
                  <a:pt x="777189" y="387972"/>
                </a:lnTo>
                <a:lnTo>
                  <a:pt x="712431" y="387972"/>
                </a:lnTo>
                <a:lnTo>
                  <a:pt x="712431" y="420992"/>
                </a:lnTo>
                <a:lnTo>
                  <a:pt x="712431" y="452742"/>
                </a:lnTo>
                <a:lnTo>
                  <a:pt x="712431" y="485749"/>
                </a:lnTo>
                <a:lnTo>
                  <a:pt x="680046" y="485749"/>
                </a:lnTo>
                <a:lnTo>
                  <a:pt x="680046" y="420992"/>
                </a:lnTo>
                <a:lnTo>
                  <a:pt x="712431" y="420992"/>
                </a:lnTo>
                <a:lnTo>
                  <a:pt x="712431" y="387972"/>
                </a:lnTo>
                <a:lnTo>
                  <a:pt x="712431" y="356222"/>
                </a:lnTo>
                <a:lnTo>
                  <a:pt x="680046" y="356222"/>
                </a:lnTo>
                <a:lnTo>
                  <a:pt x="680046" y="259067"/>
                </a:lnTo>
                <a:lnTo>
                  <a:pt x="647661" y="259067"/>
                </a:lnTo>
                <a:lnTo>
                  <a:pt x="647661" y="356222"/>
                </a:lnTo>
                <a:lnTo>
                  <a:pt x="647661" y="388607"/>
                </a:lnTo>
                <a:lnTo>
                  <a:pt x="647661" y="420992"/>
                </a:lnTo>
                <a:lnTo>
                  <a:pt x="647661" y="485749"/>
                </a:lnTo>
                <a:lnTo>
                  <a:pt x="615276" y="485749"/>
                </a:lnTo>
                <a:lnTo>
                  <a:pt x="615276" y="452742"/>
                </a:lnTo>
                <a:lnTo>
                  <a:pt x="615276" y="420992"/>
                </a:lnTo>
                <a:lnTo>
                  <a:pt x="615276" y="388607"/>
                </a:lnTo>
                <a:lnTo>
                  <a:pt x="647661" y="388607"/>
                </a:lnTo>
                <a:lnTo>
                  <a:pt x="647661" y="356222"/>
                </a:lnTo>
                <a:lnTo>
                  <a:pt x="582891" y="356222"/>
                </a:lnTo>
                <a:lnTo>
                  <a:pt x="582891" y="388607"/>
                </a:lnTo>
                <a:lnTo>
                  <a:pt x="582891" y="420992"/>
                </a:lnTo>
                <a:lnTo>
                  <a:pt x="550506" y="420992"/>
                </a:lnTo>
                <a:lnTo>
                  <a:pt x="550506" y="388607"/>
                </a:lnTo>
                <a:lnTo>
                  <a:pt x="582891" y="388607"/>
                </a:lnTo>
                <a:lnTo>
                  <a:pt x="582891" y="356222"/>
                </a:lnTo>
                <a:lnTo>
                  <a:pt x="550506" y="356222"/>
                </a:lnTo>
                <a:lnTo>
                  <a:pt x="550506" y="323202"/>
                </a:lnTo>
                <a:lnTo>
                  <a:pt x="550506" y="258432"/>
                </a:lnTo>
                <a:lnTo>
                  <a:pt x="712431" y="258432"/>
                </a:lnTo>
                <a:lnTo>
                  <a:pt x="712431" y="291452"/>
                </a:lnTo>
                <a:lnTo>
                  <a:pt x="712431" y="323202"/>
                </a:lnTo>
                <a:lnTo>
                  <a:pt x="809574" y="323202"/>
                </a:lnTo>
                <a:lnTo>
                  <a:pt x="809574" y="291452"/>
                </a:lnTo>
                <a:lnTo>
                  <a:pt x="809574" y="259067"/>
                </a:lnTo>
                <a:lnTo>
                  <a:pt x="777189" y="259067"/>
                </a:lnTo>
                <a:lnTo>
                  <a:pt x="777189" y="291452"/>
                </a:lnTo>
                <a:lnTo>
                  <a:pt x="744804" y="291452"/>
                </a:lnTo>
                <a:lnTo>
                  <a:pt x="744804" y="258432"/>
                </a:lnTo>
                <a:lnTo>
                  <a:pt x="809574" y="258432"/>
                </a:lnTo>
                <a:lnTo>
                  <a:pt x="809574" y="226682"/>
                </a:lnTo>
                <a:lnTo>
                  <a:pt x="809574" y="194310"/>
                </a:lnTo>
                <a:lnTo>
                  <a:pt x="777189" y="194310"/>
                </a:lnTo>
                <a:lnTo>
                  <a:pt x="777189" y="226682"/>
                </a:lnTo>
                <a:lnTo>
                  <a:pt x="680046" y="226682"/>
                </a:lnTo>
                <a:lnTo>
                  <a:pt x="680046" y="194932"/>
                </a:lnTo>
                <a:lnTo>
                  <a:pt x="680046" y="161912"/>
                </a:lnTo>
                <a:lnTo>
                  <a:pt x="680046" y="130162"/>
                </a:lnTo>
                <a:lnTo>
                  <a:pt x="680046" y="97155"/>
                </a:lnTo>
                <a:lnTo>
                  <a:pt x="712431" y="97155"/>
                </a:lnTo>
                <a:lnTo>
                  <a:pt x="712431" y="128905"/>
                </a:lnTo>
                <a:lnTo>
                  <a:pt x="777189" y="128905"/>
                </a:lnTo>
                <a:lnTo>
                  <a:pt x="777189" y="161925"/>
                </a:lnTo>
                <a:lnTo>
                  <a:pt x="809574" y="161925"/>
                </a:lnTo>
                <a:lnTo>
                  <a:pt x="809574" y="128905"/>
                </a:lnTo>
                <a:lnTo>
                  <a:pt x="809574" y="97155"/>
                </a:lnTo>
                <a:close/>
              </a:path>
            </a:pathLst>
          </a:custGeom>
          <a:solidFill>
            <a:srgbClr val="231F20"/>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76" name="Google Shape;76;p1"/>
          <p:cNvSpPr/>
          <p:nvPr/>
        </p:nvSpPr>
        <p:spPr>
          <a:xfrm>
            <a:off x="27614970" y="37597950"/>
            <a:ext cx="1723777" cy="1723777"/>
          </a:xfrm>
          <a:custGeom>
            <a:avLst/>
            <a:gdLst/>
            <a:ahLst/>
            <a:cxnLst/>
            <a:rect l="l" t="t" r="r" b="b"/>
            <a:pathLst>
              <a:path w="809625" h="809625" extrusionOk="0">
                <a:moveTo>
                  <a:pt x="161912" y="647661"/>
                </a:moveTo>
                <a:lnTo>
                  <a:pt x="64757" y="647661"/>
                </a:lnTo>
                <a:lnTo>
                  <a:pt x="64757" y="744804"/>
                </a:lnTo>
                <a:lnTo>
                  <a:pt x="161912" y="744804"/>
                </a:lnTo>
                <a:lnTo>
                  <a:pt x="161912" y="647661"/>
                </a:lnTo>
                <a:close/>
              </a:path>
              <a:path w="809625" h="809625" extrusionOk="0">
                <a:moveTo>
                  <a:pt x="161912" y="64757"/>
                </a:moveTo>
                <a:lnTo>
                  <a:pt x="64757" y="64757"/>
                </a:lnTo>
                <a:lnTo>
                  <a:pt x="64757" y="161912"/>
                </a:lnTo>
                <a:lnTo>
                  <a:pt x="161912" y="161912"/>
                </a:lnTo>
                <a:lnTo>
                  <a:pt x="161912" y="64757"/>
                </a:lnTo>
                <a:close/>
              </a:path>
              <a:path w="809625" h="809625" extrusionOk="0">
                <a:moveTo>
                  <a:pt x="226682" y="582891"/>
                </a:moveTo>
                <a:lnTo>
                  <a:pt x="0" y="582891"/>
                </a:lnTo>
                <a:lnTo>
                  <a:pt x="0" y="617181"/>
                </a:lnTo>
                <a:lnTo>
                  <a:pt x="0" y="775931"/>
                </a:lnTo>
                <a:lnTo>
                  <a:pt x="0" y="808951"/>
                </a:lnTo>
                <a:lnTo>
                  <a:pt x="226682" y="808951"/>
                </a:lnTo>
                <a:lnTo>
                  <a:pt x="226682" y="775931"/>
                </a:lnTo>
                <a:lnTo>
                  <a:pt x="33997" y="775931"/>
                </a:lnTo>
                <a:lnTo>
                  <a:pt x="33997" y="617181"/>
                </a:lnTo>
                <a:lnTo>
                  <a:pt x="192671" y="617181"/>
                </a:lnTo>
                <a:lnTo>
                  <a:pt x="192671" y="775576"/>
                </a:lnTo>
                <a:lnTo>
                  <a:pt x="226682" y="775576"/>
                </a:lnTo>
                <a:lnTo>
                  <a:pt x="226682" y="617181"/>
                </a:lnTo>
                <a:lnTo>
                  <a:pt x="226682" y="616889"/>
                </a:lnTo>
                <a:lnTo>
                  <a:pt x="226682" y="582891"/>
                </a:lnTo>
                <a:close/>
              </a:path>
              <a:path w="809625" h="809625" extrusionOk="0">
                <a:moveTo>
                  <a:pt x="226682" y="0"/>
                </a:moveTo>
                <a:lnTo>
                  <a:pt x="0" y="0"/>
                </a:lnTo>
                <a:lnTo>
                  <a:pt x="0" y="34290"/>
                </a:lnTo>
                <a:lnTo>
                  <a:pt x="0" y="193040"/>
                </a:lnTo>
                <a:lnTo>
                  <a:pt x="0" y="226060"/>
                </a:lnTo>
                <a:lnTo>
                  <a:pt x="226682" y="226060"/>
                </a:lnTo>
                <a:lnTo>
                  <a:pt x="226682" y="193040"/>
                </a:lnTo>
                <a:lnTo>
                  <a:pt x="33997" y="193040"/>
                </a:lnTo>
                <a:lnTo>
                  <a:pt x="33997" y="34290"/>
                </a:lnTo>
                <a:lnTo>
                  <a:pt x="192671" y="34290"/>
                </a:lnTo>
                <a:lnTo>
                  <a:pt x="192671" y="192671"/>
                </a:lnTo>
                <a:lnTo>
                  <a:pt x="226682" y="192671"/>
                </a:lnTo>
                <a:lnTo>
                  <a:pt x="226682" y="34290"/>
                </a:lnTo>
                <a:lnTo>
                  <a:pt x="226682" y="33997"/>
                </a:lnTo>
                <a:lnTo>
                  <a:pt x="226682" y="0"/>
                </a:lnTo>
                <a:close/>
              </a:path>
              <a:path w="809625" h="809625" extrusionOk="0">
                <a:moveTo>
                  <a:pt x="291439" y="777189"/>
                </a:moveTo>
                <a:lnTo>
                  <a:pt x="259067" y="777189"/>
                </a:lnTo>
                <a:lnTo>
                  <a:pt x="259067" y="809574"/>
                </a:lnTo>
                <a:lnTo>
                  <a:pt x="291439" y="809574"/>
                </a:lnTo>
                <a:lnTo>
                  <a:pt x="291439" y="777189"/>
                </a:lnTo>
                <a:close/>
              </a:path>
              <a:path w="809625" h="809625" extrusionOk="0">
                <a:moveTo>
                  <a:pt x="356209" y="744804"/>
                </a:moveTo>
                <a:lnTo>
                  <a:pt x="323824" y="744804"/>
                </a:lnTo>
                <a:lnTo>
                  <a:pt x="323824" y="777189"/>
                </a:lnTo>
                <a:lnTo>
                  <a:pt x="356209" y="777189"/>
                </a:lnTo>
                <a:lnTo>
                  <a:pt x="356209" y="744804"/>
                </a:lnTo>
                <a:close/>
              </a:path>
              <a:path w="809625" h="809625" extrusionOk="0">
                <a:moveTo>
                  <a:pt x="744816" y="64757"/>
                </a:moveTo>
                <a:lnTo>
                  <a:pt x="647661" y="64757"/>
                </a:lnTo>
                <a:lnTo>
                  <a:pt x="647661" y="161912"/>
                </a:lnTo>
                <a:lnTo>
                  <a:pt x="744816" y="161912"/>
                </a:lnTo>
                <a:lnTo>
                  <a:pt x="744816" y="64757"/>
                </a:lnTo>
                <a:close/>
              </a:path>
              <a:path w="809625" h="809625" extrusionOk="0">
                <a:moveTo>
                  <a:pt x="809574" y="0"/>
                </a:moveTo>
                <a:lnTo>
                  <a:pt x="582891" y="0"/>
                </a:lnTo>
                <a:lnTo>
                  <a:pt x="582891" y="34290"/>
                </a:lnTo>
                <a:lnTo>
                  <a:pt x="582891" y="193040"/>
                </a:lnTo>
                <a:lnTo>
                  <a:pt x="582891" y="226060"/>
                </a:lnTo>
                <a:lnTo>
                  <a:pt x="809574" y="226060"/>
                </a:lnTo>
                <a:lnTo>
                  <a:pt x="809574" y="193040"/>
                </a:lnTo>
                <a:lnTo>
                  <a:pt x="616889" y="193040"/>
                </a:lnTo>
                <a:lnTo>
                  <a:pt x="616889" y="34290"/>
                </a:lnTo>
                <a:lnTo>
                  <a:pt x="775576" y="34290"/>
                </a:lnTo>
                <a:lnTo>
                  <a:pt x="775576" y="192671"/>
                </a:lnTo>
                <a:lnTo>
                  <a:pt x="809574" y="192671"/>
                </a:lnTo>
                <a:lnTo>
                  <a:pt x="809574" y="34290"/>
                </a:lnTo>
                <a:lnTo>
                  <a:pt x="809574" y="33997"/>
                </a:lnTo>
                <a:lnTo>
                  <a:pt x="809574" y="0"/>
                </a:lnTo>
                <a:close/>
              </a:path>
            </a:pathLst>
          </a:custGeom>
          <a:solidFill>
            <a:srgbClr val="231F20"/>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77" name="Google Shape;77;p1"/>
          <p:cNvSpPr/>
          <p:nvPr/>
        </p:nvSpPr>
        <p:spPr>
          <a:xfrm>
            <a:off x="1339355" y="15405486"/>
            <a:ext cx="7695484" cy="4557533"/>
          </a:xfrm>
          <a:custGeom>
            <a:avLst/>
            <a:gdLst/>
            <a:ahLst/>
            <a:cxnLst/>
            <a:rect l="l" t="t" r="r" b="b"/>
            <a:pathLst>
              <a:path w="3614420" h="2140584" extrusionOk="0">
                <a:moveTo>
                  <a:pt x="315544" y="309448"/>
                </a:moveTo>
                <a:lnTo>
                  <a:pt x="0" y="309448"/>
                </a:lnTo>
                <a:lnTo>
                  <a:pt x="0" y="361010"/>
                </a:lnTo>
                <a:lnTo>
                  <a:pt x="315544" y="361010"/>
                </a:lnTo>
                <a:lnTo>
                  <a:pt x="315544" y="309448"/>
                </a:lnTo>
                <a:close/>
              </a:path>
              <a:path w="3614420" h="2140584" extrusionOk="0">
                <a:moveTo>
                  <a:pt x="315544" y="232079"/>
                </a:moveTo>
                <a:lnTo>
                  <a:pt x="0" y="232079"/>
                </a:lnTo>
                <a:lnTo>
                  <a:pt x="0" y="283654"/>
                </a:lnTo>
                <a:lnTo>
                  <a:pt x="315544" y="283654"/>
                </a:lnTo>
                <a:lnTo>
                  <a:pt x="315544" y="232079"/>
                </a:lnTo>
                <a:close/>
              </a:path>
              <a:path w="3614420" h="2140584" extrusionOk="0">
                <a:moveTo>
                  <a:pt x="315544" y="154724"/>
                </a:moveTo>
                <a:lnTo>
                  <a:pt x="0" y="154724"/>
                </a:lnTo>
                <a:lnTo>
                  <a:pt x="0" y="206298"/>
                </a:lnTo>
                <a:lnTo>
                  <a:pt x="315544" y="206298"/>
                </a:lnTo>
                <a:lnTo>
                  <a:pt x="315544" y="154724"/>
                </a:lnTo>
                <a:close/>
              </a:path>
              <a:path w="3614420" h="2140584" extrusionOk="0">
                <a:moveTo>
                  <a:pt x="315544" y="77368"/>
                </a:moveTo>
                <a:lnTo>
                  <a:pt x="0" y="77368"/>
                </a:lnTo>
                <a:lnTo>
                  <a:pt x="0" y="128943"/>
                </a:lnTo>
                <a:lnTo>
                  <a:pt x="315544" y="128943"/>
                </a:lnTo>
                <a:lnTo>
                  <a:pt x="315544" y="77368"/>
                </a:lnTo>
                <a:close/>
              </a:path>
              <a:path w="3614420" h="2140584" extrusionOk="0">
                <a:moveTo>
                  <a:pt x="315544" y="0"/>
                </a:moveTo>
                <a:lnTo>
                  <a:pt x="0" y="0"/>
                </a:lnTo>
                <a:lnTo>
                  <a:pt x="0" y="51574"/>
                </a:lnTo>
                <a:lnTo>
                  <a:pt x="315544" y="51574"/>
                </a:lnTo>
                <a:lnTo>
                  <a:pt x="315544" y="0"/>
                </a:lnTo>
                <a:close/>
              </a:path>
              <a:path w="3614420" h="2140584" extrusionOk="0">
                <a:moveTo>
                  <a:pt x="786752" y="928306"/>
                </a:moveTo>
                <a:lnTo>
                  <a:pt x="471208" y="928306"/>
                </a:lnTo>
                <a:lnTo>
                  <a:pt x="471208" y="979868"/>
                </a:lnTo>
                <a:lnTo>
                  <a:pt x="786752" y="979868"/>
                </a:lnTo>
                <a:lnTo>
                  <a:pt x="786752" y="928306"/>
                </a:lnTo>
                <a:close/>
              </a:path>
              <a:path w="3614420" h="2140584" extrusionOk="0">
                <a:moveTo>
                  <a:pt x="786752" y="850938"/>
                </a:moveTo>
                <a:lnTo>
                  <a:pt x="471208" y="850938"/>
                </a:lnTo>
                <a:lnTo>
                  <a:pt x="471208" y="902512"/>
                </a:lnTo>
                <a:lnTo>
                  <a:pt x="786752" y="902512"/>
                </a:lnTo>
                <a:lnTo>
                  <a:pt x="786752" y="850938"/>
                </a:lnTo>
                <a:close/>
              </a:path>
              <a:path w="3614420" h="2140584" extrusionOk="0">
                <a:moveTo>
                  <a:pt x="786752" y="773582"/>
                </a:moveTo>
                <a:lnTo>
                  <a:pt x="471208" y="773582"/>
                </a:lnTo>
                <a:lnTo>
                  <a:pt x="471208" y="825157"/>
                </a:lnTo>
                <a:lnTo>
                  <a:pt x="786752" y="825157"/>
                </a:lnTo>
                <a:lnTo>
                  <a:pt x="786752" y="773582"/>
                </a:lnTo>
                <a:close/>
              </a:path>
              <a:path w="3614420" h="2140584" extrusionOk="0">
                <a:moveTo>
                  <a:pt x="786752" y="696226"/>
                </a:moveTo>
                <a:lnTo>
                  <a:pt x="471208" y="696226"/>
                </a:lnTo>
                <a:lnTo>
                  <a:pt x="471208" y="747801"/>
                </a:lnTo>
                <a:lnTo>
                  <a:pt x="786752" y="747801"/>
                </a:lnTo>
                <a:lnTo>
                  <a:pt x="786752" y="696226"/>
                </a:lnTo>
                <a:close/>
              </a:path>
              <a:path w="3614420" h="2140584" extrusionOk="0">
                <a:moveTo>
                  <a:pt x="1257960" y="773582"/>
                </a:moveTo>
                <a:lnTo>
                  <a:pt x="942428" y="773582"/>
                </a:lnTo>
                <a:lnTo>
                  <a:pt x="942428" y="825157"/>
                </a:lnTo>
                <a:lnTo>
                  <a:pt x="1257960" y="825157"/>
                </a:lnTo>
                <a:lnTo>
                  <a:pt x="1257960" y="773582"/>
                </a:lnTo>
                <a:close/>
              </a:path>
              <a:path w="3614420" h="2140584" extrusionOk="0">
                <a:moveTo>
                  <a:pt x="1257960" y="696226"/>
                </a:moveTo>
                <a:lnTo>
                  <a:pt x="942428" y="696226"/>
                </a:lnTo>
                <a:lnTo>
                  <a:pt x="942428" y="747801"/>
                </a:lnTo>
                <a:lnTo>
                  <a:pt x="1257960" y="747801"/>
                </a:lnTo>
                <a:lnTo>
                  <a:pt x="1257960" y="696226"/>
                </a:lnTo>
                <a:close/>
              </a:path>
              <a:path w="3614420" h="2140584" extrusionOk="0">
                <a:moveTo>
                  <a:pt x="1729181" y="1392453"/>
                </a:moveTo>
                <a:lnTo>
                  <a:pt x="1413637" y="1392453"/>
                </a:lnTo>
                <a:lnTo>
                  <a:pt x="1413637" y="1444015"/>
                </a:lnTo>
                <a:lnTo>
                  <a:pt x="1729181" y="1444015"/>
                </a:lnTo>
                <a:lnTo>
                  <a:pt x="1729181" y="1392453"/>
                </a:lnTo>
                <a:close/>
              </a:path>
              <a:path w="3614420" h="2140584" extrusionOk="0">
                <a:moveTo>
                  <a:pt x="1729181" y="1315097"/>
                </a:moveTo>
                <a:lnTo>
                  <a:pt x="1413637" y="1315097"/>
                </a:lnTo>
                <a:lnTo>
                  <a:pt x="1413637" y="1366659"/>
                </a:lnTo>
                <a:lnTo>
                  <a:pt x="1729181" y="1366659"/>
                </a:lnTo>
                <a:lnTo>
                  <a:pt x="1729181" y="1315097"/>
                </a:lnTo>
                <a:close/>
              </a:path>
              <a:path w="3614420" h="2140584" extrusionOk="0">
                <a:moveTo>
                  <a:pt x="1729181" y="1237742"/>
                </a:moveTo>
                <a:lnTo>
                  <a:pt x="1413637" y="1237742"/>
                </a:lnTo>
                <a:lnTo>
                  <a:pt x="1413637" y="1289304"/>
                </a:lnTo>
                <a:lnTo>
                  <a:pt x="1729181" y="1289304"/>
                </a:lnTo>
                <a:lnTo>
                  <a:pt x="1729181" y="1237742"/>
                </a:lnTo>
                <a:close/>
              </a:path>
              <a:path w="3614420" h="2140584" extrusionOk="0">
                <a:moveTo>
                  <a:pt x="2200389" y="1083017"/>
                </a:moveTo>
                <a:lnTo>
                  <a:pt x="1884845" y="1083017"/>
                </a:lnTo>
                <a:lnTo>
                  <a:pt x="1884845" y="1134592"/>
                </a:lnTo>
                <a:lnTo>
                  <a:pt x="2200389" y="1134592"/>
                </a:lnTo>
                <a:lnTo>
                  <a:pt x="2200389" y="1083017"/>
                </a:lnTo>
                <a:close/>
              </a:path>
              <a:path w="3614420" h="2140584" extrusionOk="0">
                <a:moveTo>
                  <a:pt x="2200389" y="1005662"/>
                </a:moveTo>
                <a:lnTo>
                  <a:pt x="1884845" y="1005662"/>
                </a:lnTo>
                <a:lnTo>
                  <a:pt x="1884845" y="1057224"/>
                </a:lnTo>
                <a:lnTo>
                  <a:pt x="2200389" y="1057224"/>
                </a:lnTo>
                <a:lnTo>
                  <a:pt x="2200389" y="1005662"/>
                </a:lnTo>
                <a:close/>
              </a:path>
              <a:path w="3614420" h="2140584" extrusionOk="0">
                <a:moveTo>
                  <a:pt x="2200389" y="928306"/>
                </a:moveTo>
                <a:lnTo>
                  <a:pt x="1884845" y="928306"/>
                </a:lnTo>
                <a:lnTo>
                  <a:pt x="1884845" y="979868"/>
                </a:lnTo>
                <a:lnTo>
                  <a:pt x="2200389" y="979868"/>
                </a:lnTo>
                <a:lnTo>
                  <a:pt x="2200389" y="928306"/>
                </a:lnTo>
                <a:close/>
              </a:path>
              <a:path w="3614420" h="2140584" extrusionOk="0">
                <a:moveTo>
                  <a:pt x="2200389" y="850938"/>
                </a:moveTo>
                <a:lnTo>
                  <a:pt x="1884845" y="850938"/>
                </a:lnTo>
                <a:lnTo>
                  <a:pt x="1884845" y="902512"/>
                </a:lnTo>
                <a:lnTo>
                  <a:pt x="2200389" y="902512"/>
                </a:lnTo>
                <a:lnTo>
                  <a:pt x="2200389" y="850938"/>
                </a:lnTo>
                <a:close/>
              </a:path>
              <a:path w="3614420" h="2140584" extrusionOk="0">
                <a:moveTo>
                  <a:pt x="2671597" y="1779231"/>
                </a:moveTo>
                <a:lnTo>
                  <a:pt x="2356053" y="1779231"/>
                </a:lnTo>
                <a:lnTo>
                  <a:pt x="2356053" y="1830806"/>
                </a:lnTo>
                <a:lnTo>
                  <a:pt x="2671597" y="1830806"/>
                </a:lnTo>
                <a:lnTo>
                  <a:pt x="2671597" y="1779231"/>
                </a:lnTo>
                <a:close/>
              </a:path>
              <a:path w="3614420" h="2140584" extrusionOk="0">
                <a:moveTo>
                  <a:pt x="2671597" y="1701876"/>
                </a:moveTo>
                <a:lnTo>
                  <a:pt x="2356053" y="1701876"/>
                </a:lnTo>
                <a:lnTo>
                  <a:pt x="2356053" y="1753450"/>
                </a:lnTo>
                <a:lnTo>
                  <a:pt x="2671597" y="1753450"/>
                </a:lnTo>
                <a:lnTo>
                  <a:pt x="2671597" y="1701876"/>
                </a:lnTo>
                <a:close/>
              </a:path>
              <a:path w="3614420" h="2140584" extrusionOk="0">
                <a:moveTo>
                  <a:pt x="2671597" y="1624520"/>
                </a:moveTo>
                <a:lnTo>
                  <a:pt x="2356053" y="1624520"/>
                </a:lnTo>
                <a:lnTo>
                  <a:pt x="2356053" y="1676095"/>
                </a:lnTo>
                <a:lnTo>
                  <a:pt x="2671597" y="1676095"/>
                </a:lnTo>
                <a:lnTo>
                  <a:pt x="2671597" y="1624520"/>
                </a:lnTo>
                <a:close/>
              </a:path>
              <a:path w="3614420" h="2140584" extrusionOk="0">
                <a:moveTo>
                  <a:pt x="3142805" y="2011311"/>
                </a:moveTo>
                <a:lnTo>
                  <a:pt x="2827261" y="2011311"/>
                </a:lnTo>
                <a:lnTo>
                  <a:pt x="2827261" y="2062873"/>
                </a:lnTo>
                <a:lnTo>
                  <a:pt x="3142805" y="2062873"/>
                </a:lnTo>
                <a:lnTo>
                  <a:pt x="3142805" y="2011311"/>
                </a:lnTo>
                <a:close/>
              </a:path>
              <a:path w="3614420" h="2140584" extrusionOk="0">
                <a:moveTo>
                  <a:pt x="3142805" y="1933956"/>
                </a:moveTo>
                <a:lnTo>
                  <a:pt x="2827261" y="1933956"/>
                </a:lnTo>
                <a:lnTo>
                  <a:pt x="2827261" y="1985518"/>
                </a:lnTo>
                <a:lnTo>
                  <a:pt x="3142805" y="1985518"/>
                </a:lnTo>
                <a:lnTo>
                  <a:pt x="3142805" y="1933956"/>
                </a:lnTo>
                <a:close/>
              </a:path>
              <a:path w="3614420" h="2140584" extrusionOk="0">
                <a:moveTo>
                  <a:pt x="3614013" y="2088680"/>
                </a:moveTo>
                <a:lnTo>
                  <a:pt x="3298469" y="2088680"/>
                </a:lnTo>
                <a:lnTo>
                  <a:pt x="3298469" y="2140242"/>
                </a:lnTo>
                <a:lnTo>
                  <a:pt x="3614013" y="2140242"/>
                </a:lnTo>
                <a:lnTo>
                  <a:pt x="3614013" y="2088680"/>
                </a:lnTo>
                <a:close/>
              </a:path>
            </a:pathLst>
          </a:custGeom>
          <a:solidFill>
            <a:srgbClr val="F47920"/>
          </a:solidFill>
          <a:ln>
            <a:noFill/>
          </a:ln>
        </p:spPr>
        <p:txBody>
          <a:bodyPr spcFirstLastPara="1" wrap="square" lIns="0" tIns="0" rIns="0" bIns="0" anchor="t" anchorCtr="0">
            <a:noAutofit/>
          </a:bodyPr>
          <a:lstStyle/>
          <a:p>
            <a:endParaRPr sz="5771">
              <a:solidFill>
                <a:schemeClr val="dk1"/>
              </a:solidFill>
              <a:latin typeface="IBM Plex Sans Light"/>
              <a:ea typeface="IBM Plex Sans Light"/>
              <a:cs typeface="IBM Plex Sans Light"/>
              <a:sym typeface="IBM Plex Sans Light"/>
            </a:endParaRPr>
          </a:p>
        </p:txBody>
      </p:sp>
      <p:sp>
        <p:nvSpPr>
          <p:cNvPr id="94" name="Google Shape;94;p1"/>
          <p:cNvSpPr txBox="1"/>
          <p:nvPr/>
        </p:nvSpPr>
        <p:spPr>
          <a:xfrm>
            <a:off x="911534" y="27444242"/>
            <a:ext cx="8503970" cy="5150446"/>
          </a:xfrm>
          <a:prstGeom prst="rect">
            <a:avLst/>
          </a:prstGeom>
          <a:noFill/>
          <a:ln>
            <a:noFill/>
          </a:ln>
        </p:spPr>
        <p:txBody>
          <a:bodyPr spcFirstLastPara="1" wrap="square" lIns="0" tIns="24318" rIns="0" bIns="0" anchor="t" anchorCtr="0">
            <a:spAutoFit/>
          </a:bodyPr>
          <a:lstStyle/>
          <a:p>
            <a:pPr marL="27039" algn="just"/>
            <a:r>
              <a:rPr lang="en-US" sz="3959" b="1">
                <a:solidFill>
                  <a:srgbClr val="00ABC5"/>
                </a:solidFill>
                <a:latin typeface="IBM Plex Sans SemiBold"/>
                <a:ea typeface="IBM Plex Sans SemiBold"/>
                <a:cs typeface="IBM Plex Sans SemiBold"/>
                <a:sym typeface="IBM Plex Sans SemiBold"/>
              </a:rPr>
              <a:t>Headline 2 lorem ipsum dolor</a:t>
            </a:r>
            <a:endParaRPr sz="2799"/>
          </a:p>
          <a:p>
            <a:pPr marL="27039" marR="10816" algn="just">
              <a:lnSpc>
                <a:spcPct val="114500"/>
              </a:lnSpc>
              <a:spcBef>
                <a:spcPts val="4002"/>
              </a:spcBef>
            </a:pPr>
            <a:r>
              <a:rPr lang="en-US" sz="2828">
                <a:solidFill>
                  <a:srgbClr val="231F20"/>
                </a:solidFill>
                <a:latin typeface="IBM Plex Sans Light"/>
                <a:ea typeface="IBM Plex Sans Light"/>
                <a:cs typeface="IBM Plex Sans Light"/>
                <a:sym typeface="IBM Plex Sans Light"/>
              </a:rPr>
              <a:t>Ehenissinulpa dolo il et porentia ditassimus con  nonsequi rem eosapicti ut eossime nemporerite  sum rem remporu mquatem inusanihilit am quunt  aligenda plam corunt quiae remodis nus, omnihil  invent fuga. Ut quidellor aciis non culla por sit ex  to molestet. Am rerferum quam namendit dese-  que adit ut ent restibus denturios evenihit omni te  nonseritati iur.</a:t>
            </a:r>
            <a:endParaRPr sz="2828">
              <a:solidFill>
                <a:schemeClr val="dk1"/>
              </a:solidFill>
              <a:latin typeface="IBM Plex Sans Light"/>
              <a:ea typeface="IBM Plex Sans Light"/>
              <a:cs typeface="IBM Plex Sans Light"/>
              <a:sym typeface="IBM Plex Sans Light"/>
            </a:endParaRPr>
          </a:p>
        </p:txBody>
      </p:sp>
      <p:sp>
        <p:nvSpPr>
          <p:cNvPr id="95" name="Google Shape;95;p1"/>
          <p:cNvSpPr txBox="1"/>
          <p:nvPr/>
        </p:nvSpPr>
        <p:spPr>
          <a:xfrm>
            <a:off x="10887190" y="19935873"/>
            <a:ext cx="8503970" cy="19284572"/>
          </a:xfrm>
          <a:prstGeom prst="rect">
            <a:avLst/>
          </a:prstGeom>
          <a:noFill/>
          <a:ln>
            <a:noFill/>
          </a:ln>
        </p:spPr>
        <p:txBody>
          <a:bodyPr spcFirstLastPara="1" wrap="square" lIns="0" tIns="24318" rIns="0" bIns="0" anchor="t" anchorCtr="0">
            <a:spAutoFit/>
          </a:bodyPr>
          <a:lstStyle/>
          <a:p>
            <a:pPr marL="27039" marR="1105888" algn="just"/>
            <a:r>
              <a:rPr lang="en-US" sz="3959" b="1" dirty="0">
                <a:solidFill>
                  <a:srgbClr val="00ABC5"/>
                </a:solidFill>
                <a:latin typeface="IBM Plex Sans SemiBold"/>
                <a:ea typeface="IBM Plex Sans SemiBold"/>
                <a:cs typeface="IBM Plex Sans SemiBold"/>
                <a:sym typeface="IBM Plex Sans SemiBold"/>
              </a:rPr>
              <a:t>Headline 2 lorem ipsum dolor  sit </a:t>
            </a:r>
            <a:r>
              <a:rPr lang="en-US" sz="3959" b="1" dirty="0" err="1">
                <a:solidFill>
                  <a:srgbClr val="00ABC5"/>
                </a:solidFill>
                <a:latin typeface="IBM Plex Sans SemiBold"/>
                <a:ea typeface="IBM Plex Sans SemiBold"/>
                <a:cs typeface="IBM Plex Sans SemiBold"/>
                <a:sym typeface="IBM Plex Sans SemiBold"/>
              </a:rPr>
              <a:t>amet</a:t>
            </a:r>
            <a:r>
              <a:rPr lang="en-US" sz="3959" b="1" dirty="0">
                <a:solidFill>
                  <a:srgbClr val="00ABC5"/>
                </a:solidFill>
                <a:latin typeface="IBM Plex Sans SemiBold"/>
                <a:ea typeface="IBM Plex Sans SemiBold"/>
                <a:cs typeface="IBM Plex Sans SemiBold"/>
                <a:sym typeface="IBM Plex Sans SemiBold"/>
              </a:rPr>
              <a:t> </a:t>
            </a:r>
            <a:r>
              <a:rPr lang="en-US" sz="3959" b="1" dirty="0" err="1">
                <a:solidFill>
                  <a:srgbClr val="00ABC5"/>
                </a:solidFill>
                <a:latin typeface="IBM Plex Sans SemiBold"/>
                <a:ea typeface="IBM Plex Sans SemiBold"/>
                <a:cs typeface="IBM Plex Sans SemiBold"/>
                <a:sym typeface="IBM Plex Sans SemiBold"/>
              </a:rPr>
              <a:t>Lirum</a:t>
            </a:r>
            <a:r>
              <a:rPr lang="en-US" sz="3959" b="1" dirty="0">
                <a:solidFill>
                  <a:srgbClr val="00ABC5"/>
                </a:solidFill>
                <a:latin typeface="IBM Plex Sans SemiBold"/>
                <a:ea typeface="IBM Plex Sans SemiBold"/>
                <a:cs typeface="IBM Plex Sans SemiBold"/>
                <a:sym typeface="IBM Plex Sans SemiBold"/>
              </a:rPr>
              <a:t> Larum</a:t>
            </a:r>
            <a:endParaRPr sz="2799" dirty="0"/>
          </a:p>
          <a:p>
            <a:pPr marL="27039" marR="10816" algn="just">
              <a:lnSpc>
                <a:spcPct val="114500"/>
              </a:lnSpc>
              <a:spcBef>
                <a:spcPts val="3993"/>
              </a:spcBef>
            </a:pPr>
            <a:r>
              <a:rPr lang="en-US" sz="2828" dirty="0" err="1">
                <a:solidFill>
                  <a:srgbClr val="231F20"/>
                </a:solidFill>
                <a:latin typeface="IBM Plex Sans Light"/>
                <a:ea typeface="IBM Plex Sans Light"/>
                <a:cs typeface="IBM Plex Sans Light"/>
                <a:sym typeface="IBM Plex Sans Light"/>
              </a:rPr>
              <a:t>Untius</a:t>
            </a:r>
            <a:r>
              <a:rPr lang="en-US" sz="2828" dirty="0">
                <a:solidFill>
                  <a:srgbClr val="231F20"/>
                </a:solidFill>
                <a:latin typeface="IBM Plex Sans Light"/>
                <a:ea typeface="IBM Plex Sans Light"/>
                <a:cs typeface="IBM Plex Sans Light"/>
                <a:sym typeface="IBM Plex Sans Light"/>
              </a:rPr>
              <a:t> sit </a:t>
            </a:r>
            <a:r>
              <a:rPr lang="en-US" sz="2828" dirty="0" err="1">
                <a:solidFill>
                  <a:srgbClr val="231F20"/>
                </a:solidFill>
                <a:latin typeface="IBM Plex Sans Light"/>
                <a:ea typeface="IBM Plex Sans Light"/>
                <a:cs typeface="IBM Plex Sans Light"/>
                <a:sym typeface="IBM Plex Sans Light"/>
              </a:rPr>
              <a:t>idellit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conse</a:t>
            </a:r>
            <a:r>
              <a:rPr lang="en-US" sz="2828" dirty="0">
                <a:solidFill>
                  <a:srgbClr val="231F20"/>
                </a:solidFill>
                <a:latin typeface="IBM Plex Sans Light"/>
                <a:ea typeface="IBM Plex Sans Light"/>
                <a:cs typeface="IBM Plex Sans Light"/>
                <a:sym typeface="IBM Plex Sans Light"/>
              </a:rPr>
              <a:t> non </a:t>
            </a:r>
            <a:r>
              <a:rPr lang="en-US" sz="2828" dirty="0" err="1">
                <a:solidFill>
                  <a:srgbClr val="231F20"/>
                </a:solidFill>
                <a:latin typeface="IBM Plex Sans Light"/>
                <a:ea typeface="IBM Plex Sans Light"/>
                <a:cs typeface="IBM Plex Sans Light"/>
                <a:sym typeface="IBM Plex Sans Light"/>
              </a:rPr>
              <a:t>cullorro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explicia</a:t>
            </a:r>
            <a:r>
              <a:rPr lang="en-US" sz="2828" dirty="0">
                <a:solidFill>
                  <a:srgbClr val="231F20"/>
                </a:solidFill>
                <a:latin typeface="IBM Plex Sans Light"/>
                <a:ea typeface="IBM Plex Sans Light"/>
                <a:cs typeface="IBM Plex Sans Light"/>
                <a:sym typeface="IBM Plex Sans Light"/>
              </a:rPr>
              <a:t> is non  </a:t>
            </a:r>
            <a:r>
              <a:rPr lang="en-US" sz="2828" dirty="0" err="1">
                <a:solidFill>
                  <a:srgbClr val="231F20"/>
                </a:solidFill>
                <a:latin typeface="IBM Plex Sans Light"/>
                <a:ea typeface="IBM Plex Sans Light"/>
                <a:cs typeface="IBM Plex Sans Light"/>
                <a:sym typeface="IBM Plex Sans Light"/>
              </a:rPr>
              <a:t>reperibus</a:t>
            </a:r>
            <a:r>
              <a:rPr lang="en-US" sz="2828" dirty="0">
                <a:solidFill>
                  <a:srgbClr val="231F20"/>
                </a:solidFill>
                <a:latin typeface="IBM Plex Sans Light"/>
                <a:ea typeface="IBM Plex Sans Light"/>
                <a:cs typeface="IBM Plex Sans Light"/>
                <a:sym typeface="IBM Plex Sans Light"/>
              </a:rPr>
              <a:t> non </a:t>
            </a:r>
            <a:r>
              <a:rPr lang="en-US" sz="2828" dirty="0" err="1">
                <a:solidFill>
                  <a:srgbClr val="231F20"/>
                </a:solidFill>
                <a:latin typeface="IBM Plex Sans Light"/>
                <a:ea typeface="IBM Plex Sans Light"/>
                <a:cs typeface="IBM Plex Sans Light"/>
                <a:sym typeface="IBM Plex Sans Light"/>
              </a:rPr>
              <a:t>reni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acea</a:t>
            </a:r>
            <a:r>
              <a:rPr lang="en-US" sz="2828" dirty="0">
                <a:solidFill>
                  <a:srgbClr val="231F20"/>
                </a:solidFill>
                <a:latin typeface="IBM Plex Sans Light"/>
                <a:ea typeface="IBM Plex Sans Light"/>
                <a:cs typeface="IBM Plex Sans Light"/>
                <a:sym typeface="IBM Plex Sans Light"/>
              </a:rPr>
              <a:t> num la </a:t>
            </a:r>
            <a:r>
              <a:rPr lang="en-US" sz="2828" dirty="0" err="1">
                <a:solidFill>
                  <a:srgbClr val="231F20"/>
                </a:solidFill>
                <a:latin typeface="IBM Plex Sans Light"/>
                <a:ea typeface="IBM Plex Sans Light"/>
                <a:cs typeface="IBM Plex Sans Light"/>
                <a:sym typeface="IBM Plex Sans Light"/>
              </a:rPr>
              <a:t>dolorepedit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laut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lat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maio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omnissimusam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imincte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nonempero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dio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estempore</a:t>
            </a:r>
            <a:r>
              <a:rPr lang="en-US" sz="2828" dirty="0">
                <a:solidFill>
                  <a:srgbClr val="231F20"/>
                </a:solidFill>
                <a:latin typeface="IBM Plex Sans Light"/>
                <a:ea typeface="IBM Plex Sans Light"/>
                <a:cs typeface="IBM Plex Sans Light"/>
                <a:sym typeface="IBM Plex Sans Light"/>
              </a:rPr>
              <a:t> pa </a:t>
            </a:r>
            <a:r>
              <a:rPr lang="en-US" sz="2828" dirty="0" err="1">
                <a:solidFill>
                  <a:srgbClr val="231F20"/>
                </a:solidFill>
                <a:latin typeface="IBM Plex Sans Light"/>
                <a:ea typeface="IBM Plex Sans Light"/>
                <a:cs typeface="IBM Plex Sans Light"/>
                <a:sym typeface="IBM Plex Sans Light"/>
              </a:rPr>
              <a:t>velestia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aceperfero</a:t>
            </a:r>
            <a:r>
              <a:rPr lang="en-US" sz="2828" dirty="0">
                <a:solidFill>
                  <a:srgbClr val="231F20"/>
                </a:solidFill>
                <a:latin typeface="IBM Plex Sans Light"/>
                <a:ea typeface="IBM Plex Sans Light"/>
                <a:cs typeface="IBM Plex Sans Light"/>
                <a:sym typeface="IBM Plex Sans Light"/>
              </a:rPr>
              <a:t> et </a:t>
            </a:r>
            <a:r>
              <a:rPr lang="en-US" sz="2828" dirty="0" err="1">
                <a:solidFill>
                  <a:srgbClr val="231F20"/>
                </a:solidFill>
                <a:latin typeface="IBM Plex Sans Light"/>
                <a:ea typeface="IBM Plex Sans Light"/>
                <a:cs typeface="IBM Plex Sans Light"/>
                <a:sym typeface="IBM Plex Sans Light"/>
              </a:rPr>
              <a:t>et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simaximi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totatinverum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mo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est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omnis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esenihilliti</a:t>
            </a:r>
            <a:r>
              <a:rPr lang="en-US" sz="2828" dirty="0">
                <a:solidFill>
                  <a:srgbClr val="231F20"/>
                </a:solidFill>
                <a:latin typeface="IBM Plex Sans Light"/>
                <a:ea typeface="IBM Plex Sans Light"/>
                <a:cs typeface="IBM Plex Sans Light"/>
                <a:sym typeface="IBM Plex Sans Light"/>
              </a:rPr>
              <a:t> cum,  soles </a:t>
            </a:r>
            <a:r>
              <a:rPr lang="en-US" sz="2828" dirty="0" err="1">
                <a:solidFill>
                  <a:srgbClr val="231F20"/>
                </a:solidFill>
                <a:latin typeface="IBM Plex Sans Light"/>
                <a:ea typeface="IBM Plex Sans Light"/>
                <a:cs typeface="IBM Plex Sans Light"/>
                <a:sym typeface="IBM Plex Sans Light"/>
              </a:rPr>
              <a:t>modi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sundit</a:t>
            </a:r>
            <a:r>
              <a:rPr lang="en-US" sz="2828" dirty="0">
                <a:solidFill>
                  <a:srgbClr val="231F20"/>
                </a:solidFill>
                <a:latin typeface="IBM Plex Sans Light"/>
                <a:ea typeface="IBM Plex Sans Light"/>
                <a:cs typeface="IBM Plex Sans Light"/>
                <a:sym typeface="IBM Plex Sans Light"/>
              </a:rPr>
              <a:t> as </a:t>
            </a:r>
            <a:r>
              <a:rPr lang="en-US" sz="2828" dirty="0" err="1">
                <a:solidFill>
                  <a:srgbClr val="231F20"/>
                </a:solidFill>
                <a:latin typeface="IBM Plex Sans Light"/>
                <a:ea typeface="IBM Plex Sans Light"/>
                <a:cs typeface="IBM Plex Sans Light"/>
                <a:sym typeface="IBM Plex Sans Light"/>
              </a:rPr>
              <a:t>eum</a:t>
            </a:r>
            <a:r>
              <a:rPr lang="en-US" sz="2828" dirty="0">
                <a:solidFill>
                  <a:srgbClr val="231F20"/>
                </a:solidFill>
                <a:latin typeface="IBM Plex Sans Light"/>
                <a:ea typeface="IBM Plex Sans Light"/>
                <a:cs typeface="IBM Plex Sans Light"/>
                <a:sym typeface="IBM Plex Sans Light"/>
              </a:rPr>
              <a:t> arum quo que </a:t>
            </a:r>
            <a:r>
              <a:rPr lang="en-US" sz="2828" dirty="0" err="1">
                <a:solidFill>
                  <a:srgbClr val="231F20"/>
                </a:solidFill>
                <a:latin typeface="IBM Plex Sans Light"/>
                <a:ea typeface="IBM Plex Sans Light"/>
                <a:cs typeface="IBM Plex Sans Light"/>
                <a:sym typeface="IBM Plex Sans Light"/>
              </a:rPr>
              <a:t>oditati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uribus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esciatia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comniati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volum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voluptaectas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sint</a:t>
            </a:r>
            <a:r>
              <a:rPr lang="en-US" sz="2828" dirty="0">
                <a:solidFill>
                  <a:srgbClr val="231F20"/>
                </a:solidFill>
                <a:latin typeface="IBM Plex Sans Light"/>
                <a:ea typeface="IBM Plex Sans Light"/>
                <a:cs typeface="IBM Plex Sans Light"/>
                <a:sym typeface="IBM Plex Sans Light"/>
              </a:rPr>
              <a:t>.  Hent </a:t>
            </a:r>
            <a:r>
              <a:rPr lang="en-US" sz="2828" dirty="0" err="1">
                <a:solidFill>
                  <a:srgbClr val="231F20"/>
                </a:solidFill>
                <a:latin typeface="IBM Plex Sans Light"/>
                <a:ea typeface="IBM Plex Sans Light"/>
                <a:cs typeface="IBM Plex Sans Light"/>
                <a:sym typeface="IBM Plex Sans Light"/>
              </a:rPr>
              <a:t>cullore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rcipsam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quas</a:t>
            </a:r>
            <a:r>
              <a:rPr lang="en-US" sz="2828" dirty="0">
                <a:solidFill>
                  <a:srgbClr val="231F20"/>
                </a:solidFill>
                <a:latin typeface="IBM Plex Sans Light"/>
                <a:ea typeface="IBM Plex Sans Light"/>
                <a:cs typeface="IBM Plex Sans Light"/>
                <a:sym typeface="IBM Plex Sans Light"/>
              </a:rPr>
              <a:t> as </a:t>
            </a:r>
            <a:r>
              <a:rPr lang="en-US" sz="2828" dirty="0" err="1">
                <a:solidFill>
                  <a:srgbClr val="231F20"/>
                </a:solidFill>
                <a:latin typeface="IBM Plex Sans Light"/>
                <a:ea typeface="IBM Plex Sans Light"/>
                <a:cs typeface="IBM Plex Sans Light"/>
                <a:sym typeface="IBM Plex Sans Light"/>
              </a:rPr>
              <a:t>doloribus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eos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etur</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asped</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ulpa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sequid</a:t>
            </a:r>
            <a:r>
              <a:rPr lang="en-US" sz="2828" dirty="0">
                <a:solidFill>
                  <a:srgbClr val="231F20"/>
                </a:solidFill>
                <a:latin typeface="IBM Plex Sans Light"/>
                <a:ea typeface="IBM Plex Sans Light"/>
                <a:cs typeface="IBM Plex Sans Light"/>
                <a:sym typeface="IBM Plex Sans Light"/>
              </a:rPr>
              <a:t> que </a:t>
            </a:r>
            <a:r>
              <a:rPr lang="en-US" sz="2828" dirty="0" err="1">
                <a:solidFill>
                  <a:srgbClr val="231F20"/>
                </a:solidFill>
                <a:latin typeface="IBM Plex Sans Light"/>
                <a:ea typeface="IBM Plex Sans Light"/>
                <a:cs typeface="IBM Plex Sans Light"/>
                <a:sym typeface="IBM Plex Sans Light"/>
              </a:rPr>
              <a:t>repudae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rerios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volup</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tas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evene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omnihicil</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ilique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plab</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illab</a:t>
            </a:r>
            <a:r>
              <a:rPr lang="en-US" sz="2828" dirty="0">
                <a:solidFill>
                  <a:srgbClr val="231F20"/>
                </a:solidFill>
                <a:latin typeface="IBM Plex Sans Light"/>
                <a:ea typeface="IBM Plex Sans Light"/>
                <a:cs typeface="IBM Plex Sans Light"/>
                <a:sym typeface="IBM Plex Sans Light"/>
              </a:rPr>
              <a:t> in </a:t>
            </a:r>
            <a:r>
              <a:rPr lang="en-US" sz="2828" dirty="0" err="1">
                <a:solidFill>
                  <a:srgbClr val="231F20"/>
                </a:solidFill>
                <a:latin typeface="IBM Plex Sans Light"/>
                <a:ea typeface="IBM Plex Sans Light"/>
                <a:cs typeface="IBM Plex Sans Light"/>
                <a:sym typeface="IBM Plex Sans Light"/>
              </a:rPr>
              <a:t>elles</a:t>
            </a:r>
            <a:r>
              <a:rPr lang="en-US" sz="2828" dirty="0">
                <a:solidFill>
                  <a:srgbClr val="231F20"/>
                </a:solidFill>
                <a:latin typeface="IBM Plex Sans Light"/>
                <a:ea typeface="IBM Plex Sans Light"/>
                <a:cs typeface="IBM Plex Sans Light"/>
                <a:sym typeface="IBM Plex Sans Light"/>
              </a:rPr>
              <a:t> mod  </a:t>
            </a:r>
            <a:r>
              <a:rPr lang="en-US" sz="2828" dirty="0" err="1">
                <a:solidFill>
                  <a:srgbClr val="231F20"/>
                </a:solidFill>
                <a:latin typeface="IBM Plex Sans Light"/>
                <a:ea typeface="IBM Plex Sans Light"/>
                <a:cs typeface="IBM Plex Sans Light"/>
                <a:sym typeface="IBM Plex Sans Light"/>
              </a:rPr>
              <a:t>minullorumet</a:t>
            </a:r>
            <a:r>
              <a:rPr lang="en-US" sz="2828" dirty="0">
                <a:solidFill>
                  <a:srgbClr val="231F20"/>
                </a:solidFill>
                <a:latin typeface="IBM Plex Sans Light"/>
                <a:ea typeface="IBM Plex Sans Light"/>
                <a:cs typeface="IBM Plex Sans Light"/>
                <a:sym typeface="IBM Plex Sans Light"/>
              </a:rPr>
              <a:t> rest </a:t>
            </a:r>
            <a:r>
              <a:rPr lang="en-US" sz="2828" dirty="0" err="1">
                <a:solidFill>
                  <a:srgbClr val="231F20"/>
                </a:solidFill>
                <a:latin typeface="IBM Plex Sans Light"/>
                <a:ea typeface="IBM Plex Sans Light"/>
                <a:cs typeface="IBM Plex Sans Light"/>
                <a:sym typeface="IBM Plex Sans Light"/>
              </a:rPr>
              <a:t>expereribus</a:t>
            </a:r>
            <a:r>
              <a:rPr lang="en-US" sz="2828" dirty="0">
                <a:solidFill>
                  <a:srgbClr val="231F20"/>
                </a:solidFill>
                <a:latin typeface="IBM Plex Sans Light"/>
                <a:ea typeface="IBM Plex Sans Light"/>
                <a:cs typeface="IBM Plex Sans Light"/>
                <a:sym typeface="IBM Plex Sans Light"/>
              </a:rPr>
              <a:t> de </a:t>
            </a:r>
            <a:r>
              <a:rPr lang="en-US" sz="2828" dirty="0" err="1">
                <a:solidFill>
                  <a:srgbClr val="231F20"/>
                </a:solidFill>
                <a:latin typeface="IBM Plex Sans Light"/>
                <a:ea typeface="IBM Plex Sans Light"/>
                <a:cs typeface="IBM Plex Sans Light"/>
                <a:sym typeface="IBM Plex Sans Light"/>
              </a:rPr>
              <a:t>cori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hicium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veniet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unt</a:t>
            </a:r>
            <a:r>
              <a:rPr lang="en-US" sz="2828" dirty="0">
                <a:solidFill>
                  <a:srgbClr val="231F20"/>
                </a:solidFill>
                <a:latin typeface="IBM Plex Sans Light"/>
                <a:ea typeface="IBM Plex Sans Light"/>
                <a:cs typeface="IBM Plex Sans Light"/>
                <a:sym typeface="IBM Plex Sans Light"/>
              </a:rPr>
              <a:t> et </a:t>
            </a:r>
            <a:r>
              <a:rPr lang="en-US" sz="2828" dirty="0" err="1">
                <a:solidFill>
                  <a:srgbClr val="231F20"/>
                </a:solidFill>
                <a:latin typeface="IBM Plex Sans Light"/>
                <a:ea typeface="IBM Plex Sans Light"/>
                <a:cs typeface="IBM Plex Sans Light"/>
                <a:sym typeface="IBM Plex Sans Light"/>
              </a:rPr>
              <a:t>occus</a:t>
            </a:r>
            <a:r>
              <a:rPr lang="en-US" sz="2828" dirty="0">
                <a:solidFill>
                  <a:srgbClr val="231F20"/>
                </a:solidFill>
                <a:latin typeface="IBM Plex Sans Light"/>
                <a:ea typeface="IBM Plex Sans Light"/>
                <a:cs typeface="IBM Plex Sans Light"/>
                <a:sym typeface="IBM Plex Sans Light"/>
              </a:rPr>
              <a:t> estrum </a:t>
            </a:r>
            <a:r>
              <a:rPr lang="en-US" sz="2828" dirty="0" err="1">
                <a:solidFill>
                  <a:srgbClr val="231F20"/>
                </a:solidFill>
                <a:latin typeface="IBM Plex Sans Light"/>
                <a:ea typeface="IBM Plex Sans Light"/>
                <a:cs typeface="IBM Plex Sans Light"/>
                <a:sym typeface="IBM Plex Sans Light"/>
              </a:rPr>
              <a:t>nihicto</a:t>
            </a:r>
            <a:r>
              <a:rPr lang="en-US" sz="2828" dirty="0">
                <a:solidFill>
                  <a:srgbClr val="231F20"/>
                </a:solidFill>
                <a:latin typeface="IBM Plex Sans Light"/>
                <a:ea typeface="IBM Plex Sans Light"/>
                <a:cs typeface="IBM Plex Sans Light"/>
                <a:sym typeface="IBM Plex Sans Light"/>
              </a:rPr>
              <a:t> vid </a:t>
            </a:r>
            <a:r>
              <a:rPr lang="en-US" sz="2828" dirty="0" err="1">
                <a:solidFill>
                  <a:srgbClr val="231F20"/>
                </a:solidFill>
                <a:latin typeface="IBM Plex Sans Light"/>
                <a:ea typeface="IBM Plex Sans Light"/>
                <a:cs typeface="IBM Plex Sans Light"/>
                <a:sym typeface="IBM Plex Sans Light"/>
              </a:rPr>
              <a:t>excerum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fugias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netur</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cullaborem</a:t>
            </a:r>
            <a:r>
              <a:rPr lang="en-US" sz="2828" dirty="0">
                <a:solidFill>
                  <a:srgbClr val="231F20"/>
                </a:solidFill>
                <a:latin typeface="IBM Plex Sans Light"/>
                <a:ea typeface="IBM Plex Sans Light"/>
                <a:cs typeface="IBM Plex Sans Light"/>
                <a:sym typeface="IBM Plex Sans Light"/>
              </a:rPr>
              <a:t> qui </a:t>
            </a:r>
            <a:r>
              <a:rPr lang="en-US" sz="2828" dirty="0" err="1">
                <a:solidFill>
                  <a:srgbClr val="231F20"/>
                </a:solidFill>
                <a:latin typeface="IBM Plex Sans Light"/>
                <a:ea typeface="IBM Plex Sans Light"/>
                <a:cs typeface="IBM Plex Sans Light"/>
                <a:sym typeface="IBM Plex Sans Light"/>
              </a:rPr>
              <a:t>omnis</a:t>
            </a:r>
            <a:r>
              <a:rPr lang="en-US" sz="2828" dirty="0">
                <a:solidFill>
                  <a:srgbClr val="231F20"/>
                </a:solidFill>
                <a:latin typeface="IBM Plex Sans Light"/>
                <a:ea typeface="IBM Plex Sans Light"/>
                <a:cs typeface="IBM Plex Sans Light"/>
                <a:sym typeface="IBM Plex Sans Light"/>
              </a:rPr>
              <a:t> dolore-  rum </a:t>
            </a:r>
            <a:r>
              <a:rPr lang="en-US" sz="2828" dirty="0" err="1">
                <a:solidFill>
                  <a:srgbClr val="231F20"/>
                </a:solidFill>
                <a:latin typeface="IBM Plex Sans Light"/>
                <a:ea typeface="IBM Plex Sans Light"/>
                <a:cs typeface="IBM Plex Sans Light"/>
                <a:sym typeface="IBM Plex Sans Light"/>
              </a:rPr>
              <a:t>quiam</a:t>
            </a:r>
            <a:r>
              <a:rPr lang="en-US" sz="2828" dirty="0">
                <a:solidFill>
                  <a:srgbClr val="231F20"/>
                </a:solidFill>
                <a:latin typeface="IBM Plex Sans Light"/>
                <a:ea typeface="IBM Plex Sans Light"/>
                <a:cs typeface="IBM Plex Sans Light"/>
                <a:sym typeface="IBM Plex Sans Light"/>
              </a:rPr>
              <a:t> as </a:t>
            </a:r>
            <a:r>
              <a:rPr lang="en-US" sz="2828" dirty="0" err="1">
                <a:solidFill>
                  <a:srgbClr val="231F20"/>
                </a:solidFill>
                <a:latin typeface="IBM Plex Sans Light"/>
                <a:ea typeface="IBM Plex Sans Light"/>
                <a:cs typeface="IBM Plex Sans Light"/>
                <a:sym typeface="IBM Plex Sans Light"/>
              </a:rPr>
              <a:t>aceperspici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dunt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illiste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nim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faccum</a:t>
            </a:r>
            <a:r>
              <a:rPr lang="en-US" sz="2828" dirty="0">
                <a:solidFill>
                  <a:srgbClr val="231F20"/>
                </a:solidFill>
                <a:latin typeface="IBM Plex Sans Light"/>
                <a:ea typeface="IBM Plex Sans Light"/>
                <a:cs typeface="IBM Plex Sans Light"/>
                <a:sym typeface="IBM Plex Sans Light"/>
              </a:rPr>
              <a:t> nis </a:t>
            </a:r>
            <a:r>
              <a:rPr lang="en-US" sz="2828" dirty="0" err="1">
                <a:solidFill>
                  <a:srgbClr val="231F20"/>
                </a:solidFill>
                <a:latin typeface="IBM Plex Sans Light"/>
                <a:ea typeface="IBM Plex Sans Light"/>
                <a:cs typeface="IBM Plex Sans Light"/>
                <a:sym typeface="IBM Plex Sans Light"/>
              </a:rPr>
              <a:t>acculluptas</a:t>
            </a:r>
            <a:r>
              <a:rPr lang="en-US" sz="2828" dirty="0">
                <a:solidFill>
                  <a:srgbClr val="231F20"/>
                </a:solidFill>
                <a:latin typeface="IBM Plex Sans Light"/>
                <a:ea typeface="IBM Plex Sans Light"/>
                <a:cs typeface="IBM Plex Sans Light"/>
                <a:sym typeface="IBM Plex Sans Light"/>
              </a:rPr>
              <a:t> sit </a:t>
            </a:r>
            <a:r>
              <a:rPr lang="en-US" sz="2828" dirty="0" err="1">
                <a:solidFill>
                  <a:srgbClr val="231F20"/>
                </a:solidFill>
                <a:latin typeface="IBM Plex Sans Light"/>
                <a:ea typeface="IBM Plex Sans Light"/>
                <a:cs typeface="IBM Plex Sans Light"/>
                <a:sym typeface="IBM Plex Sans Light"/>
              </a:rPr>
              <a:t>expelignim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quam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unt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debis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eum</a:t>
            </a:r>
            <a:r>
              <a:rPr lang="en-US" sz="2828" dirty="0">
                <a:solidFill>
                  <a:srgbClr val="231F20"/>
                </a:solidFill>
                <a:latin typeface="IBM Plex Sans Light"/>
                <a:ea typeface="IBM Plex Sans Light"/>
                <a:cs typeface="IBM Plex Sans Light"/>
                <a:sym typeface="IBM Plex Sans Light"/>
              </a:rPr>
              <a:t> et </a:t>
            </a:r>
            <a:r>
              <a:rPr lang="en-US" sz="2828" dirty="0" err="1">
                <a:solidFill>
                  <a:srgbClr val="231F20"/>
                </a:solidFill>
                <a:latin typeface="IBM Plex Sans Light"/>
                <a:ea typeface="IBM Plex Sans Light"/>
                <a:cs typeface="IBM Plex Sans Light"/>
                <a:sym typeface="IBM Plex Sans Light"/>
              </a:rPr>
              <a:t>evel</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ius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verio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Fuga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Odiorpo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saep</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tas</a:t>
            </a:r>
            <a:r>
              <a:rPr lang="en-US" sz="2828" dirty="0">
                <a:solidFill>
                  <a:srgbClr val="231F20"/>
                </a:solidFill>
                <a:latin typeface="IBM Plex Sans Light"/>
                <a:ea typeface="IBM Plex Sans Light"/>
                <a:cs typeface="IBM Plex Sans Light"/>
                <a:sym typeface="IBM Plex Sans Light"/>
              </a:rPr>
              <a:t> re </a:t>
            </a:r>
            <a:r>
              <a:rPr lang="en-US" sz="2828" dirty="0" err="1">
                <a:solidFill>
                  <a:srgbClr val="231F20"/>
                </a:solidFill>
                <a:latin typeface="IBM Plex Sans Light"/>
                <a:ea typeface="IBM Plex Sans Light"/>
                <a:cs typeface="IBM Plex Sans Light"/>
                <a:sym typeface="IBM Plex Sans Light"/>
              </a:rPr>
              <a:t>parumquis</a:t>
            </a:r>
            <a:r>
              <a:rPr lang="en-US" sz="2828" dirty="0">
                <a:solidFill>
                  <a:srgbClr val="231F20"/>
                </a:solidFill>
                <a:latin typeface="IBM Plex Sans Light"/>
                <a:ea typeface="IBM Plex Sans Light"/>
                <a:cs typeface="IBM Plex Sans Light"/>
                <a:sym typeface="IBM Plex Sans Light"/>
              </a:rPr>
              <a:t> del </a:t>
            </a:r>
            <a:r>
              <a:rPr lang="en-US" sz="2828" dirty="0" err="1">
                <a:solidFill>
                  <a:srgbClr val="231F20"/>
                </a:solidFill>
                <a:latin typeface="IBM Plex Sans Light"/>
                <a:ea typeface="IBM Plex Sans Light"/>
                <a:cs typeface="IBM Plex Sans Light"/>
                <a:sym typeface="IBM Plex Sans Light"/>
              </a:rPr>
              <a:t>molorro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vitiorporum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rehen</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tiatet</a:t>
            </a:r>
            <a:r>
              <a:rPr lang="en-US" sz="2828" dirty="0">
                <a:solidFill>
                  <a:srgbClr val="231F20"/>
                </a:solidFill>
                <a:latin typeface="IBM Plex Sans Light"/>
                <a:ea typeface="IBM Plex Sans Light"/>
                <a:cs typeface="IBM Plex Sans Light"/>
                <a:sym typeface="IBM Plex Sans Light"/>
              </a:rPr>
              <a:t> qui </a:t>
            </a:r>
            <a:r>
              <a:rPr lang="en-US" sz="2828" dirty="0" err="1">
                <a:solidFill>
                  <a:srgbClr val="231F20"/>
                </a:solidFill>
                <a:latin typeface="IBM Plex Sans Light"/>
                <a:ea typeface="IBM Plex Sans Light"/>
                <a:cs typeface="IBM Plex Sans Light"/>
                <a:sym typeface="IBM Plex Sans Light"/>
              </a:rPr>
              <a:t>architinus</a:t>
            </a:r>
            <a:r>
              <a:rPr lang="en-US" sz="2828" dirty="0">
                <a:solidFill>
                  <a:srgbClr val="231F20"/>
                </a:solidFill>
                <a:latin typeface="IBM Plex Sans Light"/>
                <a:ea typeface="IBM Plex Sans Light"/>
                <a:cs typeface="IBM Plex Sans Light"/>
                <a:sym typeface="IBM Plex Sans Light"/>
              </a:rPr>
              <a:t>, as </a:t>
            </a:r>
            <a:r>
              <a:rPr lang="en-US" sz="2828" dirty="0" err="1">
                <a:solidFill>
                  <a:srgbClr val="231F20"/>
                </a:solidFill>
                <a:latin typeface="IBM Plex Sans Light"/>
                <a:ea typeface="IBM Plex Sans Light"/>
                <a:cs typeface="IBM Plex Sans Light"/>
                <a:sym typeface="IBM Plex Sans Light"/>
              </a:rPr>
              <a:t>incipicia</a:t>
            </a:r>
            <a:r>
              <a:rPr lang="en-US" sz="2828" dirty="0">
                <a:solidFill>
                  <a:srgbClr val="231F20"/>
                </a:solidFill>
                <a:latin typeface="IBM Plex Sans Light"/>
                <a:ea typeface="IBM Plex Sans Light"/>
                <a:cs typeface="IBM Plex Sans Light"/>
                <a:sym typeface="IBM Plex Sans Light"/>
              </a:rPr>
              <a:t> a que </a:t>
            </a:r>
            <a:r>
              <a:rPr lang="en-US" sz="2828" dirty="0" err="1">
                <a:solidFill>
                  <a:srgbClr val="231F20"/>
                </a:solidFill>
                <a:latin typeface="IBM Plex Sans Light"/>
                <a:ea typeface="IBM Plex Sans Light"/>
                <a:cs typeface="IBM Plex Sans Light"/>
                <a:sym typeface="IBM Plex Sans Light"/>
              </a:rPr>
              <a:t>nestis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ipsae</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ratatio</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restrum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fuga</a:t>
            </a:r>
            <a:r>
              <a:rPr lang="en-US" sz="2828" dirty="0">
                <a:solidFill>
                  <a:srgbClr val="231F20"/>
                </a:solidFill>
                <a:latin typeface="IBM Plex Sans Light"/>
                <a:ea typeface="IBM Plex Sans Light"/>
                <a:cs typeface="IBM Plex Sans Light"/>
                <a:sym typeface="IBM Plex Sans Light"/>
              </a:rPr>
              <a:t>. Et que sus </a:t>
            </a:r>
            <a:r>
              <a:rPr lang="en-US" sz="2828" dirty="0" err="1">
                <a:solidFill>
                  <a:srgbClr val="231F20"/>
                </a:solidFill>
                <a:latin typeface="IBM Plex Sans Light"/>
                <a:ea typeface="IBM Plex Sans Light"/>
                <a:cs typeface="IBM Plex Sans Light"/>
                <a:sym typeface="IBM Plex Sans Light"/>
              </a:rPr>
              <a:t>andi</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sequae</a:t>
            </a:r>
            <a:r>
              <a:rPr lang="en-US" sz="2828" dirty="0">
                <a:solidFill>
                  <a:srgbClr val="231F20"/>
                </a:solidFill>
                <a:latin typeface="IBM Plex Sans Light"/>
                <a:ea typeface="IBM Plex Sans Light"/>
                <a:cs typeface="IBM Plex Sans Light"/>
                <a:sym typeface="IBM Plex Sans Light"/>
              </a:rPr>
              <a:t>. Sed  qui </a:t>
            </a:r>
            <a:r>
              <a:rPr lang="en-US" sz="2828" dirty="0" err="1">
                <a:solidFill>
                  <a:srgbClr val="231F20"/>
                </a:solidFill>
                <a:latin typeface="IBM Plex Sans Light"/>
                <a:ea typeface="IBM Plex Sans Light"/>
                <a:cs typeface="IBM Plex Sans Light"/>
                <a:sym typeface="IBM Plex Sans Light"/>
              </a:rPr>
              <a:t>conem</a:t>
            </a:r>
            <a:r>
              <a:rPr lang="en-US" sz="2828" dirty="0">
                <a:solidFill>
                  <a:srgbClr val="231F20"/>
                </a:solidFill>
                <a:latin typeface="IBM Plex Sans Light"/>
                <a:ea typeface="IBM Plex Sans Light"/>
                <a:cs typeface="IBM Plex Sans Light"/>
                <a:sym typeface="IBM Plex Sans Light"/>
              </a:rPr>
              <a:t> sin et </a:t>
            </a:r>
            <a:r>
              <a:rPr lang="en-US" sz="2828" dirty="0" err="1">
                <a:solidFill>
                  <a:srgbClr val="231F20"/>
                </a:solidFill>
                <a:latin typeface="IBM Plex Sans Light"/>
                <a:ea typeface="IBM Plex Sans Light"/>
                <a:cs typeface="IBM Plex Sans Light"/>
                <a:sym typeface="IBM Plex Sans Light"/>
              </a:rPr>
              <a:t>aut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ima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ducim</a:t>
            </a:r>
            <a:r>
              <a:rPr lang="en-US" sz="2828" dirty="0">
                <a:solidFill>
                  <a:srgbClr val="231F20"/>
                </a:solidFill>
                <a:latin typeface="IBM Plex Sans Light"/>
                <a:ea typeface="IBM Plex Sans Light"/>
                <a:cs typeface="IBM Plex Sans Light"/>
                <a:sym typeface="IBM Plex Sans Light"/>
              </a:rPr>
              <a:t> as sum </a:t>
            </a:r>
            <a:r>
              <a:rPr lang="en-US" sz="2828" dirty="0" err="1">
                <a:solidFill>
                  <a:srgbClr val="231F20"/>
                </a:solidFill>
                <a:latin typeface="IBM Plex Sans Light"/>
                <a:ea typeface="IBM Plex Sans Light"/>
                <a:cs typeface="IBM Plex Sans Light"/>
                <a:sym typeface="IBM Plex Sans Light"/>
              </a:rPr>
              <a:t>quis</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aut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endit</a:t>
            </a:r>
            <a:r>
              <a:rPr lang="en-US" sz="2828" dirty="0">
                <a:solidFill>
                  <a:srgbClr val="231F20"/>
                </a:solidFill>
                <a:latin typeface="IBM Plex Sans Light"/>
                <a:ea typeface="IBM Plex Sans Light"/>
                <a:cs typeface="IBM Plex Sans Light"/>
                <a:sym typeface="IBM Plex Sans Light"/>
              </a:rPr>
              <a:t> rem vent. </a:t>
            </a:r>
            <a:r>
              <a:rPr lang="en-US" sz="2828" dirty="0" err="1">
                <a:solidFill>
                  <a:srgbClr val="231F20"/>
                </a:solidFill>
                <a:latin typeface="IBM Plex Sans Light"/>
                <a:ea typeface="IBM Plex Sans Light"/>
                <a:cs typeface="IBM Plex Sans Light"/>
                <a:sym typeface="IBM Plex Sans Light"/>
              </a:rPr>
              <a:t>quunt</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aligenda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plam</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corunt</a:t>
            </a:r>
            <a:r>
              <a:rPr lang="en-US" sz="2828" dirty="0">
                <a:solidFill>
                  <a:srgbClr val="231F20"/>
                </a:solidFill>
                <a:latin typeface="IBM Plex Sans Light"/>
                <a:ea typeface="IBM Plex Sans Light"/>
                <a:cs typeface="IBM Plex Sans Light"/>
                <a:sym typeface="IBM Plex Sans Light"/>
              </a:rPr>
              <a:t> qui-  ae </a:t>
            </a:r>
            <a:r>
              <a:rPr lang="en-US" sz="2828" dirty="0" err="1">
                <a:solidFill>
                  <a:srgbClr val="231F20"/>
                </a:solidFill>
                <a:latin typeface="IBM Plex Sans Light"/>
                <a:ea typeface="IBM Plex Sans Light"/>
                <a:cs typeface="IBM Plex Sans Light"/>
                <a:sym typeface="IBM Plex Sans Light"/>
              </a:rPr>
              <a:t>remodis</a:t>
            </a:r>
            <a:r>
              <a:rPr lang="en-US" sz="2828" dirty="0">
                <a:solidFill>
                  <a:srgbClr val="231F20"/>
                </a:solidFill>
                <a:latin typeface="IBM Plex Sans Light"/>
                <a:ea typeface="IBM Plex Sans Light"/>
                <a:cs typeface="IBM Plex Sans Light"/>
                <a:sym typeface="IBM Plex Sans Light"/>
              </a:rPr>
              <a:t> nus, </a:t>
            </a:r>
            <a:r>
              <a:rPr lang="en-US" sz="2828" dirty="0" err="1">
                <a:solidFill>
                  <a:srgbClr val="231F20"/>
                </a:solidFill>
                <a:latin typeface="IBM Plex Sans Light"/>
                <a:ea typeface="IBM Plex Sans Light"/>
                <a:cs typeface="IBM Plex Sans Light"/>
                <a:sym typeface="IBM Plex Sans Light"/>
              </a:rPr>
              <a:t>omnihil</a:t>
            </a:r>
            <a:r>
              <a:rPr lang="en-US" sz="2828" dirty="0">
                <a:solidFill>
                  <a:srgbClr val="231F20"/>
                </a:solidFill>
                <a:latin typeface="IBM Plex Sans Light"/>
                <a:ea typeface="IBM Plex Sans Light"/>
                <a:cs typeface="IBM Plex Sans Light"/>
                <a:sym typeface="IBM Plex Sans Light"/>
              </a:rPr>
              <a:t> invent </a:t>
            </a:r>
            <a:r>
              <a:rPr lang="en-US" sz="2828" dirty="0" err="1">
                <a:solidFill>
                  <a:srgbClr val="231F20"/>
                </a:solidFill>
                <a:latin typeface="IBM Plex Sans Light"/>
                <a:ea typeface="IBM Plex Sans Light"/>
                <a:cs typeface="IBM Plex Sans Light"/>
                <a:sym typeface="IBM Plex Sans Light"/>
              </a:rPr>
              <a:t>fuga</a:t>
            </a:r>
            <a:r>
              <a:rPr lang="en-US" sz="2828" dirty="0">
                <a:solidFill>
                  <a:srgbClr val="231F20"/>
                </a:solidFill>
                <a:latin typeface="IBM Plex Sans Light"/>
                <a:ea typeface="IBM Plex Sans Light"/>
                <a:cs typeface="IBM Plex Sans Light"/>
                <a:sym typeface="IBM Plex Sans Light"/>
              </a:rPr>
              <a:t>. Ut </a:t>
            </a:r>
            <a:r>
              <a:rPr lang="en-US" sz="2828" dirty="0" err="1">
                <a:solidFill>
                  <a:srgbClr val="231F20"/>
                </a:solidFill>
                <a:latin typeface="IBM Plex Sans Light"/>
                <a:ea typeface="IBM Plex Sans Light"/>
                <a:cs typeface="IBM Plex Sans Light"/>
                <a:sym typeface="IBM Plex Sans Light"/>
              </a:rPr>
              <a:t>quidellor</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aciis</a:t>
            </a:r>
            <a:r>
              <a:rPr lang="en-US" sz="2828" dirty="0">
                <a:solidFill>
                  <a:srgbClr val="231F20"/>
                </a:solidFill>
                <a:latin typeface="IBM Plex Sans Light"/>
                <a:ea typeface="IBM Plex Sans Light"/>
                <a:cs typeface="IBM Plex Sans Light"/>
                <a:sym typeface="IBM Plex Sans Light"/>
              </a:rPr>
              <a:t> non </a:t>
            </a:r>
            <a:r>
              <a:rPr lang="en-US" sz="2828" dirty="0" err="1">
                <a:solidFill>
                  <a:srgbClr val="231F20"/>
                </a:solidFill>
                <a:latin typeface="IBM Plex Sans Light"/>
                <a:ea typeface="IBM Plex Sans Light"/>
                <a:cs typeface="IBM Plex Sans Light"/>
                <a:sym typeface="IBM Plex Sans Light"/>
              </a:rPr>
              <a:t>culla</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por</a:t>
            </a:r>
            <a:r>
              <a:rPr lang="en-US" sz="2828" dirty="0">
                <a:solidFill>
                  <a:srgbClr val="231F20"/>
                </a:solidFill>
                <a:latin typeface="IBM Plex Sans Light"/>
                <a:ea typeface="IBM Plex Sans Light"/>
                <a:cs typeface="IBM Plex Sans Light"/>
                <a:sym typeface="IBM Plex Sans Light"/>
              </a:rPr>
              <a:t> sit </a:t>
            </a:r>
            <a:r>
              <a:rPr lang="en-US" sz="2828" dirty="0" err="1">
                <a:solidFill>
                  <a:srgbClr val="231F20"/>
                </a:solidFill>
                <a:latin typeface="IBM Plex Sans Light"/>
                <a:ea typeface="IBM Plex Sans Light"/>
                <a:cs typeface="IBM Plex Sans Light"/>
                <a:sym typeface="IBM Plex Sans Light"/>
              </a:rPr>
              <a:t>excereh</a:t>
            </a:r>
            <a:r>
              <a:rPr lang="en-US" sz="2828" dirty="0">
                <a:solidFill>
                  <a:srgbClr val="231F20"/>
                </a:solidFill>
                <a:latin typeface="IBM Plex Sans Light"/>
                <a:ea typeface="IBM Plex Sans Light"/>
                <a:cs typeface="IBM Plex Sans Light"/>
                <a:sym typeface="IBM Plex Sans Light"/>
              </a:rPr>
              <a:t> </a:t>
            </a:r>
            <a:r>
              <a:rPr lang="en-US" sz="2828" dirty="0" err="1">
                <a:solidFill>
                  <a:srgbClr val="231F20"/>
                </a:solidFill>
                <a:latin typeface="IBM Plex Sans Light"/>
                <a:ea typeface="IBM Plex Sans Light"/>
                <a:cs typeface="IBM Plex Sans Light"/>
                <a:sym typeface="IBM Plex Sans Light"/>
              </a:rPr>
              <a:t>endaestin</a:t>
            </a:r>
            <a:r>
              <a:rPr lang="en-US" sz="2828" dirty="0">
                <a:solidFill>
                  <a:srgbClr val="231F20"/>
                </a:solidFill>
                <a:latin typeface="IBM Plex Sans Light"/>
                <a:ea typeface="IBM Plex Sans Light"/>
                <a:cs typeface="IBM Plex Sans Light"/>
                <a:sym typeface="IBM Plex Sans Light"/>
              </a:rPr>
              <a:t> nobis en-  </a:t>
            </a:r>
            <a:r>
              <a:rPr lang="en-US" sz="2828" dirty="0">
                <a:solidFill>
                  <a:srgbClr val="231F20"/>
                </a:solidFill>
                <a:latin typeface="IBM Plex Sans Light"/>
                <a:sym typeface="IBM Plex Sans Light"/>
              </a:rPr>
              <a:t>tempos ma con nis </a:t>
            </a:r>
            <a:r>
              <a:rPr lang="en-US" sz="2828" dirty="0" err="1">
                <a:solidFill>
                  <a:srgbClr val="231F20"/>
                </a:solidFill>
                <a:latin typeface="IBM Plex Sans Light"/>
                <a:sym typeface="IBM Plex Sans Light"/>
              </a:rPr>
              <a:t>eiunto</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molestet</a:t>
            </a:r>
            <a:r>
              <a:rPr lang="en-US" sz="2828" dirty="0">
                <a:solidFill>
                  <a:srgbClr val="231F20"/>
                </a:solidFill>
                <a:latin typeface="IBM Plex Sans Light"/>
                <a:sym typeface="IBM Plex Sans Light"/>
              </a:rPr>
              <a:t>. Am </a:t>
            </a:r>
            <a:r>
              <a:rPr lang="en-US" sz="2828" dirty="0" err="1">
                <a:solidFill>
                  <a:srgbClr val="231F20"/>
                </a:solidFill>
                <a:latin typeface="IBM Plex Sans Light"/>
                <a:sym typeface="IBM Plex Sans Light"/>
              </a:rPr>
              <a:t>rerferum</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quam</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namendit</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deseque</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adit</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ut</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ent</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restibus</a:t>
            </a:r>
            <a:r>
              <a:rPr lang="en-US" sz="2828" dirty="0">
                <a:solidFill>
                  <a:srgbClr val="231F20"/>
                </a:solidFill>
                <a:latin typeface="IBM Plex Sans Light"/>
                <a:sym typeface="IBM Plex Sans Light"/>
              </a:rPr>
              <a:t> den-  </a:t>
            </a:r>
            <a:r>
              <a:rPr lang="en-US" sz="2828" dirty="0" err="1">
                <a:solidFill>
                  <a:srgbClr val="231F20"/>
                </a:solidFill>
                <a:latin typeface="IBM Plex Sans Light"/>
                <a:sym typeface="IBM Plex Sans Light"/>
              </a:rPr>
              <a:t>turios</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evenihit</a:t>
            </a:r>
            <a:r>
              <a:rPr lang="en-US" sz="2828" dirty="0">
                <a:solidFill>
                  <a:srgbClr val="231F20"/>
                </a:solidFill>
                <a:latin typeface="IBM Plex Sans Light"/>
                <a:sym typeface="IBM Plex Sans Light"/>
              </a:rPr>
              <a:t> omni </a:t>
            </a:r>
            <a:r>
              <a:rPr lang="en-US" sz="2828" dirty="0" err="1">
                <a:solidFill>
                  <a:srgbClr val="231F20"/>
                </a:solidFill>
                <a:latin typeface="IBM Plex Sans Light"/>
                <a:sym typeface="IBM Plex Sans Light"/>
              </a:rPr>
              <a:t>te</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nonseritati</a:t>
            </a:r>
            <a:r>
              <a:rPr lang="en-US" sz="2828" dirty="0">
                <a:solidFill>
                  <a:srgbClr val="231F20"/>
                </a:solidFill>
                <a:latin typeface="IBM Plex Sans Light"/>
                <a:sym typeface="IBM Plex Sans Light"/>
              </a:rPr>
              <a:t> </a:t>
            </a:r>
            <a:r>
              <a:rPr lang="en-US" sz="2828" dirty="0" err="1">
                <a:solidFill>
                  <a:srgbClr val="231F20"/>
                </a:solidFill>
                <a:latin typeface="IBM Plex Sans Light"/>
                <a:sym typeface="IBM Plex Sans Light"/>
              </a:rPr>
              <a:t>iur</a:t>
            </a:r>
            <a:r>
              <a:rPr lang="en-US" sz="2828" dirty="0">
                <a:solidFill>
                  <a:srgbClr val="231F20"/>
                </a:solidFill>
                <a:latin typeface="IBM Plex Sans Light"/>
                <a:sym typeface="IBM Plex Sans Light"/>
              </a:rPr>
              <a:t>.</a:t>
            </a:r>
          </a:p>
          <a:p>
            <a:pPr marL="27039" marR="10816" algn="just">
              <a:lnSpc>
                <a:spcPct val="114500"/>
              </a:lnSpc>
              <a:spcBef>
                <a:spcPts val="3993"/>
              </a:spcBef>
            </a:pPr>
            <a:r>
              <a:rPr lang="de-DE" sz="2828" dirty="0">
                <a:solidFill>
                  <a:srgbClr val="231F20"/>
                </a:solidFill>
                <a:latin typeface="IBM Plex Sans Light"/>
              </a:rPr>
              <a:t>Et </a:t>
            </a:r>
            <a:r>
              <a:rPr lang="de-DE" sz="2828" dirty="0" err="1">
                <a:solidFill>
                  <a:srgbClr val="231F20"/>
                </a:solidFill>
                <a:latin typeface="IBM Plex Sans Light"/>
              </a:rPr>
              <a:t>que</a:t>
            </a:r>
            <a:r>
              <a:rPr lang="de-DE" sz="2828" dirty="0">
                <a:solidFill>
                  <a:srgbClr val="231F20"/>
                </a:solidFill>
                <a:latin typeface="IBM Plex Sans Light"/>
              </a:rPr>
              <a:t> </a:t>
            </a:r>
            <a:r>
              <a:rPr lang="de-DE" sz="2828" dirty="0" err="1">
                <a:solidFill>
                  <a:srgbClr val="231F20"/>
                </a:solidFill>
                <a:latin typeface="IBM Plex Sans Light"/>
              </a:rPr>
              <a:t>sus</a:t>
            </a:r>
            <a:r>
              <a:rPr lang="de-DE" sz="2828" dirty="0">
                <a:solidFill>
                  <a:srgbClr val="231F20"/>
                </a:solidFill>
                <a:latin typeface="IBM Plex Sans Light"/>
              </a:rPr>
              <a:t> </a:t>
            </a:r>
            <a:r>
              <a:rPr lang="de-DE" sz="2828" dirty="0" err="1">
                <a:solidFill>
                  <a:srgbClr val="231F20"/>
                </a:solidFill>
                <a:latin typeface="IBM Plex Sans Light"/>
              </a:rPr>
              <a:t>andi</a:t>
            </a:r>
            <a:r>
              <a:rPr lang="de-DE" sz="2828" dirty="0">
                <a:solidFill>
                  <a:srgbClr val="231F20"/>
                </a:solidFill>
                <a:latin typeface="IBM Plex Sans Light"/>
              </a:rPr>
              <a:t> </a:t>
            </a:r>
            <a:r>
              <a:rPr lang="de-DE" sz="2828" dirty="0" err="1">
                <a:solidFill>
                  <a:srgbClr val="231F20"/>
                </a:solidFill>
                <a:latin typeface="IBM Plex Sans Light"/>
              </a:rPr>
              <a:t>sequae</a:t>
            </a:r>
            <a:r>
              <a:rPr lang="de-DE" sz="2828" dirty="0">
                <a:solidFill>
                  <a:srgbClr val="231F20"/>
                </a:solidFill>
                <a:latin typeface="IBM Plex Sans Light"/>
              </a:rPr>
              <a:t>. Sed  </a:t>
            </a:r>
            <a:r>
              <a:rPr lang="de-DE" sz="2828" dirty="0" err="1">
                <a:solidFill>
                  <a:srgbClr val="231F20"/>
                </a:solidFill>
                <a:latin typeface="IBM Plex Sans Light"/>
              </a:rPr>
              <a:t>qui</a:t>
            </a:r>
            <a:r>
              <a:rPr lang="de-DE" sz="2828" dirty="0">
                <a:solidFill>
                  <a:srgbClr val="231F20"/>
                </a:solidFill>
                <a:latin typeface="IBM Plex Sans Light"/>
              </a:rPr>
              <a:t> </a:t>
            </a:r>
            <a:r>
              <a:rPr lang="de-DE" sz="2828" dirty="0" err="1">
                <a:solidFill>
                  <a:srgbClr val="231F20"/>
                </a:solidFill>
                <a:latin typeface="IBM Plex Sans Light"/>
              </a:rPr>
              <a:t>conem</a:t>
            </a:r>
            <a:r>
              <a:rPr lang="de-DE" sz="2828" dirty="0">
                <a:solidFill>
                  <a:srgbClr val="231F20"/>
                </a:solidFill>
                <a:latin typeface="IBM Plex Sans Light"/>
              </a:rPr>
              <a:t> sin et </a:t>
            </a:r>
            <a:r>
              <a:rPr lang="de-DE" sz="2828" dirty="0" err="1">
                <a:solidFill>
                  <a:srgbClr val="231F20"/>
                </a:solidFill>
                <a:latin typeface="IBM Plex Sans Light"/>
              </a:rPr>
              <a:t>aut</a:t>
            </a:r>
            <a:r>
              <a:rPr lang="de-DE" sz="2828" dirty="0">
                <a:solidFill>
                  <a:srgbClr val="231F20"/>
                </a:solidFill>
                <a:latin typeface="IBM Plex Sans Light"/>
              </a:rPr>
              <a:t> </a:t>
            </a:r>
            <a:r>
              <a:rPr lang="de-DE" sz="2828" dirty="0" err="1">
                <a:solidFill>
                  <a:srgbClr val="231F20"/>
                </a:solidFill>
                <a:latin typeface="IBM Plex Sans Light"/>
              </a:rPr>
              <a:t>ima</a:t>
            </a:r>
            <a:r>
              <a:rPr lang="de-DE" sz="2828" dirty="0">
                <a:solidFill>
                  <a:srgbClr val="231F20"/>
                </a:solidFill>
                <a:latin typeface="IBM Plex Sans Light"/>
              </a:rPr>
              <a:t> </a:t>
            </a:r>
            <a:r>
              <a:rPr lang="de-DE" sz="2828" dirty="0" err="1">
                <a:solidFill>
                  <a:srgbClr val="231F20"/>
                </a:solidFill>
                <a:latin typeface="IBM Plex Sans Light"/>
              </a:rPr>
              <a:t>ducim</a:t>
            </a:r>
            <a:r>
              <a:rPr lang="de-DE" sz="2828" dirty="0">
                <a:solidFill>
                  <a:srgbClr val="231F20"/>
                </a:solidFill>
                <a:latin typeface="IBM Plex Sans Light"/>
              </a:rPr>
              <a:t> </a:t>
            </a:r>
            <a:r>
              <a:rPr lang="de-DE" sz="2828" dirty="0" err="1">
                <a:solidFill>
                  <a:srgbClr val="231F20"/>
                </a:solidFill>
                <a:latin typeface="IBM Plex Sans Light"/>
              </a:rPr>
              <a:t>as</a:t>
            </a:r>
            <a:r>
              <a:rPr lang="de-DE" sz="2828" dirty="0">
                <a:solidFill>
                  <a:srgbClr val="231F20"/>
                </a:solidFill>
                <a:latin typeface="IBM Plex Sans Light"/>
              </a:rPr>
              <a:t> </a:t>
            </a:r>
            <a:r>
              <a:rPr lang="de-DE" sz="2828" dirty="0" err="1">
                <a:solidFill>
                  <a:srgbClr val="231F20"/>
                </a:solidFill>
                <a:latin typeface="IBM Plex Sans Light"/>
              </a:rPr>
              <a:t>sum</a:t>
            </a:r>
            <a:r>
              <a:rPr lang="de-DE" sz="2828" dirty="0">
                <a:solidFill>
                  <a:srgbClr val="231F20"/>
                </a:solidFill>
                <a:latin typeface="IBM Plex Sans Light"/>
              </a:rPr>
              <a:t> </a:t>
            </a:r>
            <a:r>
              <a:rPr lang="de-DE" sz="2828" dirty="0" err="1">
                <a:solidFill>
                  <a:srgbClr val="231F20"/>
                </a:solidFill>
                <a:latin typeface="IBM Plex Sans Light"/>
              </a:rPr>
              <a:t>quis</a:t>
            </a:r>
            <a:r>
              <a:rPr lang="de-DE" sz="2828" dirty="0">
                <a:solidFill>
                  <a:srgbClr val="231F20"/>
                </a:solidFill>
                <a:latin typeface="IBM Plex Sans Light"/>
              </a:rPr>
              <a:t> </a:t>
            </a:r>
            <a:r>
              <a:rPr lang="de-DE" sz="2828" dirty="0" err="1">
                <a:solidFill>
                  <a:srgbClr val="231F20"/>
                </a:solidFill>
                <a:latin typeface="IBM Plex Sans Light"/>
              </a:rPr>
              <a:t>aut</a:t>
            </a:r>
            <a:r>
              <a:rPr lang="de-DE" sz="2828" dirty="0">
                <a:solidFill>
                  <a:srgbClr val="231F20"/>
                </a:solidFill>
                <a:latin typeface="IBM Plex Sans Light"/>
              </a:rPr>
              <a:t>  </a:t>
            </a:r>
            <a:r>
              <a:rPr lang="de-DE" sz="2828" dirty="0" err="1">
                <a:solidFill>
                  <a:srgbClr val="231F20"/>
                </a:solidFill>
                <a:latin typeface="IBM Plex Sans Light"/>
              </a:rPr>
              <a:t>endit</a:t>
            </a:r>
            <a:r>
              <a:rPr lang="de-DE" sz="2828" dirty="0">
                <a:solidFill>
                  <a:srgbClr val="231F20"/>
                </a:solidFill>
                <a:latin typeface="IBM Plex Sans Light"/>
              </a:rPr>
              <a:t> </a:t>
            </a:r>
            <a:r>
              <a:rPr lang="de-DE" sz="2828" dirty="0" err="1">
                <a:solidFill>
                  <a:srgbClr val="231F20"/>
                </a:solidFill>
                <a:latin typeface="IBM Plex Sans Light"/>
              </a:rPr>
              <a:t>rem</a:t>
            </a:r>
            <a:r>
              <a:rPr lang="de-DE" sz="2828" dirty="0">
                <a:solidFill>
                  <a:srgbClr val="231F20"/>
                </a:solidFill>
                <a:latin typeface="IBM Plex Sans Light"/>
              </a:rPr>
              <a:t> </a:t>
            </a:r>
            <a:r>
              <a:rPr lang="de-DE" sz="2828" dirty="0" err="1">
                <a:solidFill>
                  <a:srgbClr val="231F20"/>
                </a:solidFill>
                <a:latin typeface="IBM Plex Sans Light"/>
              </a:rPr>
              <a:t>vent</a:t>
            </a:r>
            <a:r>
              <a:rPr lang="de-DE" sz="2828" dirty="0">
                <a:solidFill>
                  <a:srgbClr val="231F20"/>
                </a:solidFill>
                <a:latin typeface="IBM Plex Sans Light"/>
              </a:rPr>
              <a:t>. </a:t>
            </a:r>
            <a:r>
              <a:rPr lang="de-DE" sz="2828" dirty="0" err="1">
                <a:solidFill>
                  <a:srgbClr val="231F20"/>
                </a:solidFill>
                <a:latin typeface="IBM Plex Sans Light"/>
              </a:rPr>
              <a:t>quunt</a:t>
            </a:r>
            <a:r>
              <a:rPr lang="de-DE" sz="2828" dirty="0">
                <a:solidFill>
                  <a:srgbClr val="231F20"/>
                </a:solidFill>
                <a:latin typeface="IBM Plex Sans Light"/>
              </a:rPr>
              <a:t> </a:t>
            </a:r>
            <a:r>
              <a:rPr lang="de-DE" sz="2828" dirty="0" err="1">
                <a:solidFill>
                  <a:srgbClr val="231F20"/>
                </a:solidFill>
                <a:latin typeface="IBM Plex Sans Light"/>
              </a:rPr>
              <a:t>aligenda</a:t>
            </a:r>
            <a:r>
              <a:rPr lang="de-DE" sz="2828" dirty="0">
                <a:solidFill>
                  <a:srgbClr val="231F20"/>
                </a:solidFill>
                <a:latin typeface="IBM Plex Sans Light"/>
              </a:rPr>
              <a:t> </a:t>
            </a:r>
            <a:r>
              <a:rPr lang="de-DE" sz="2828" dirty="0" err="1">
                <a:solidFill>
                  <a:srgbClr val="231F20"/>
                </a:solidFill>
                <a:latin typeface="IBM Plex Sans Light"/>
              </a:rPr>
              <a:t>plam</a:t>
            </a:r>
            <a:r>
              <a:rPr lang="de-DE" sz="2828" dirty="0">
                <a:solidFill>
                  <a:srgbClr val="231F20"/>
                </a:solidFill>
                <a:latin typeface="IBM Plex Sans Light"/>
              </a:rPr>
              <a:t> </a:t>
            </a:r>
            <a:r>
              <a:rPr lang="de-DE" sz="2828" dirty="0" err="1">
                <a:solidFill>
                  <a:srgbClr val="231F20"/>
                </a:solidFill>
                <a:latin typeface="IBM Plex Sans Light"/>
              </a:rPr>
              <a:t>corunt</a:t>
            </a:r>
            <a:r>
              <a:rPr lang="de-DE" sz="2828" dirty="0">
                <a:solidFill>
                  <a:srgbClr val="231F20"/>
                </a:solidFill>
                <a:latin typeface="IBM Plex Sans Light"/>
              </a:rPr>
              <a:t> </a:t>
            </a:r>
            <a:r>
              <a:rPr lang="de-DE" sz="2828" dirty="0" err="1">
                <a:solidFill>
                  <a:srgbClr val="231F20"/>
                </a:solidFill>
                <a:latin typeface="IBM Plex Sans Light"/>
              </a:rPr>
              <a:t>qui</a:t>
            </a:r>
            <a:r>
              <a:rPr lang="de-DE" sz="2828" dirty="0">
                <a:solidFill>
                  <a:srgbClr val="231F20"/>
                </a:solidFill>
                <a:latin typeface="IBM Plex Sans Light"/>
              </a:rPr>
              <a:t>-  </a:t>
            </a:r>
            <a:r>
              <a:rPr lang="de-DE" sz="2828" dirty="0" err="1">
                <a:solidFill>
                  <a:srgbClr val="231F20"/>
                </a:solidFill>
                <a:latin typeface="IBM Plex Sans Light"/>
              </a:rPr>
              <a:t>ae</a:t>
            </a:r>
            <a:r>
              <a:rPr lang="de-DE" sz="2828" dirty="0">
                <a:solidFill>
                  <a:srgbClr val="231F20"/>
                </a:solidFill>
                <a:latin typeface="IBM Plex Sans Light"/>
              </a:rPr>
              <a:t> </a:t>
            </a:r>
            <a:r>
              <a:rPr lang="de-DE" sz="2828" dirty="0" err="1">
                <a:solidFill>
                  <a:srgbClr val="231F20"/>
                </a:solidFill>
                <a:latin typeface="IBM Plex Sans Light"/>
              </a:rPr>
              <a:t>remodis</a:t>
            </a:r>
            <a:r>
              <a:rPr lang="de-DE" sz="2828" dirty="0">
                <a:solidFill>
                  <a:srgbClr val="231F20"/>
                </a:solidFill>
                <a:latin typeface="IBM Plex Sans Light"/>
              </a:rPr>
              <a:t> </a:t>
            </a:r>
            <a:r>
              <a:rPr lang="de-DE" sz="2828" dirty="0" err="1">
                <a:solidFill>
                  <a:srgbClr val="231F20"/>
                </a:solidFill>
                <a:latin typeface="IBM Plex Sans Light"/>
              </a:rPr>
              <a:t>nus</a:t>
            </a:r>
            <a:r>
              <a:rPr lang="de-DE" sz="2828" dirty="0">
                <a:solidFill>
                  <a:srgbClr val="231F20"/>
                </a:solidFill>
                <a:latin typeface="IBM Plex Sans Light"/>
              </a:rPr>
              <a:t>, </a:t>
            </a:r>
            <a:r>
              <a:rPr lang="de-DE" sz="2828" dirty="0" err="1">
                <a:solidFill>
                  <a:srgbClr val="231F20"/>
                </a:solidFill>
                <a:latin typeface="IBM Plex Sans Light"/>
              </a:rPr>
              <a:t>omnihil</a:t>
            </a:r>
            <a:r>
              <a:rPr lang="de-DE" sz="2828" dirty="0">
                <a:solidFill>
                  <a:srgbClr val="231F20"/>
                </a:solidFill>
                <a:latin typeface="IBM Plex Sans Light"/>
              </a:rPr>
              <a:t> </a:t>
            </a:r>
            <a:r>
              <a:rPr lang="de-DE" sz="2828" dirty="0" err="1">
                <a:solidFill>
                  <a:srgbClr val="231F20"/>
                </a:solidFill>
                <a:latin typeface="IBM Plex Sans Light"/>
              </a:rPr>
              <a:t>invent</a:t>
            </a:r>
            <a:r>
              <a:rPr lang="de-DE" sz="2828" dirty="0">
                <a:solidFill>
                  <a:srgbClr val="231F20"/>
                </a:solidFill>
                <a:latin typeface="IBM Plex Sans Light"/>
              </a:rPr>
              <a:t> </a:t>
            </a:r>
            <a:r>
              <a:rPr lang="de-DE" sz="2828" dirty="0" err="1">
                <a:solidFill>
                  <a:srgbClr val="231F20"/>
                </a:solidFill>
                <a:latin typeface="IBM Plex Sans Light"/>
              </a:rPr>
              <a:t>fuga</a:t>
            </a:r>
            <a:r>
              <a:rPr lang="de-DE" sz="2828" dirty="0">
                <a:solidFill>
                  <a:srgbClr val="231F20"/>
                </a:solidFill>
                <a:latin typeface="IBM Plex Sans Light"/>
              </a:rPr>
              <a:t>. </a:t>
            </a:r>
            <a:r>
              <a:rPr lang="de-DE" sz="2828" dirty="0" err="1">
                <a:solidFill>
                  <a:srgbClr val="231F20"/>
                </a:solidFill>
                <a:latin typeface="IBM Plex Sans Light"/>
              </a:rPr>
              <a:t>Ut</a:t>
            </a:r>
            <a:r>
              <a:rPr lang="de-DE" sz="2828" dirty="0">
                <a:solidFill>
                  <a:srgbClr val="231F20"/>
                </a:solidFill>
                <a:latin typeface="IBM Plex Sans Light"/>
              </a:rPr>
              <a:t> </a:t>
            </a:r>
            <a:r>
              <a:rPr lang="de-DE" sz="2828" dirty="0" err="1">
                <a:solidFill>
                  <a:srgbClr val="231F20"/>
                </a:solidFill>
                <a:latin typeface="IBM Plex Sans Light"/>
              </a:rPr>
              <a:t>quidellor</a:t>
            </a:r>
            <a:r>
              <a:rPr lang="de-DE" sz="2828" dirty="0">
                <a:solidFill>
                  <a:srgbClr val="231F20"/>
                </a:solidFill>
                <a:latin typeface="IBM Plex Sans Light"/>
              </a:rPr>
              <a:t>  </a:t>
            </a:r>
            <a:r>
              <a:rPr lang="de-DE" sz="2828" dirty="0" err="1">
                <a:solidFill>
                  <a:srgbClr val="231F20"/>
                </a:solidFill>
                <a:latin typeface="IBM Plex Sans Light"/>
              </a:rPr>
              <a:t>aciis</a:t>
            </a:r>
            <a:r>
              <a:rPr lang="de-DE" sz="2828" dirty="0">
                <a:solidFill>
                  <a:srgbClr val="231F20"/>
                </a:solidFill>
                <a:latin typeface="IBM Plex Sans Light"/>
              </a:rPr>
              <a:t> non </a:t>
            </a:r>
            <a:r>
              <a:rPr lang="de-DE" sz="2828" dirty="0" err="1">
                <a:solidFill>
                  <a:srgbClr val="231F20"/>
                </a:solidFill>
                <a:latin typeface="IBM Plex Sans Light"/>
              </a:rPr>
              <a:t>culla</a:t>
            </a:r>
            <a:r>
              <a:rPr lang="de-DE" sz="2828" dirty="0">
                <a:solidFill>
                  <a:srgbClr val="231F20"/>
                </a:solidFill>
                <a:latin typeface="IBM Plex Sans Light"/>
              </a:rPr>
              <a:t> </a:t>
            </a:r>
            <a:r>
              <a:rPr lang="de-DE" sz="2828" dirty="0" err="1">
                <a:solidFill>
                  <a:srgbClr val="231F20"/>
                </a:solidFill>
                <a:latin typeface="IBM Plex Sans Light"/>
              </a:rPr>
              <a:t>por</a:t>
            </a:r>
            <a:r>
              <a:rPr lang="de-DE" sz="2828" dirty="0">
                <a:solidFill>
                  <a:srgbClr val="231F20"/>
                </a:solidFill>
                <a:latin typeface="IBM Plex Sans Light"/>
              </a:rPr>
              <a:t> </a:t>
            </a:r>
            <a:r>
              <a:rPr lang="de-DE" sz="2828" dirty="0" err="1">
                <a:solidFill>
                  <a:srgbClr val="231F20"/>
                </a:solidFill>
                <a:latin typeface="IBM Plex Sans Light"/>
              </a:rPr>
              <a:t>sit</a:t>
            </a:r>
            <a:r>
              <a:rPr lang="de-DE" sz="2828" dirty="0">
                <a:solidFill>
                  <a:srgbClr val="231F20"/>
                </a:solidFill>
                <a:latin typeface="IBM Plex Sans Light"/>
              </a:rPr>
              <a:t> </a:t>
            </a:r>
            <a:r>
              <a:rPr lang="de-DE" sz="2828" dirty="0" err="1">
                <a:solidFill>
                  <a:srgbClr val="231F20"/>
                </a:solidFill>
                <a:latin typeface="IBM Plex Sans Light"/>
              </a:rPr>
              <a:t>excereh</a:t>
            </a:r>
            <a:r>
              <a:rPr lang="de-DE" sz="2828" dirty="0">
                <a:solidFill>
                  <a:srgbClr val="231F20"/>
                </a:solidFill>
                <a:latin typeface="IBM Plex Sans Light"/>
              </a:rPr>
              <a:t> </a:t>
            </a:r>
            <a:r>
              <a:rPr lang="de-DE" sz="2828" dirty="0" err="1">
                <a:solidFill>
                  <a:srgbClr val="231F20"/>
                </a:solidFill>
                <a:latin typeface="IBM Plex Sans Light"/>
              </a:rPr>
              <a:t>endaestin</a:t>
            </a:r>
            <a:r>
              <a:rPr lang="de-DE" sz="2828" dirty="0">
                <a:solidFill>
                  <a:srgbClr val="231F20"/>
                </a:solidFill>
                <a:latin typeface="IBM Plex Sans Light"/>
              </a:rPr>
              <a:t> nobis en-  </a:t>
            </a:r>
            <a:r>
              <a:rPr lang="de-DE" sz="2828" dirty="0" err="1">
                <a:solidFill>
                  <a:srgbClr val="231F20"/>
                </a:solidFill>
                <a:latin typeface="IBM Plex Sans Light"/>
              </a:rPr>
              <a:t>tempos</a:t>
            </a:r>
            <a:r>
              <a:rPr lang="de-DE" sz="2828" dirty="0">
                <a:solidFill>
                  <a:srgbClr val="231F20"/>
                </a:solidFill>
                <a:latin typeface="IBM Plex Sans Light"/>
              </a:rPr>
              <a:t> </a:t>
            </a:r>
            <a:r>
              <a:rPr lang="de-DE" sz="2828" dirty="0" err="1">
                <a:solidFill>
                  <a:srgbClr val="231F20"/>
                </a:solidFill>
                <a:latin typeface="IBM Plex Sans Light"/>
              </a:rPr>
              <a:t>ma</a:t>
            </a:r>
            <a:r>
              <a:rPr lang="de-DE" sz="2828" dirty="0">
                <a:solidFill>
                  <a:srgbClr val="231F20"/>
                </a:solidFill>
                <a:latin typeface="IBM Plex Sans Light"/>
              </a:rPr>
              <a:t> </a:t>
            </a:r>
            <a:r>
              <a:rPr lang="de-DE" sz="2828" dirty="0" err="1">
                <a:solidFill>
                  <a:srgbClr val="231F20"/>
                </a:solidFill>
                <a:latin typeface="IBM Plex Sans Light"/>
              </a:rPr>
              <a:t>con</a:t>
            </a:r>
            <a:r>
              <a:rPr lang="de-DE" sz="2828" dirty="0">
                <a:solidFill>
                  <a:srgbClr val="231F20"/>
                </a:solidFill>
                <a:latin typeface="IBM Plex Sans Light"/>
              </a:rPr>
              <a:t> </a:t>
            </a:r>
            <a:r>
              <a:rPr lang="de-DE" sz="2828" dirty="0" err="1">
                <a:solidFill>
                  <a:srgbClr val="231F20"/>
                </a:solidFill>
                <a:latin typeface="IBM Plex Sans Light"/>
              </a:rPr>
              <a:t>nis</a:t>
            </a:r>
            <a:r>
              <a:rPr lang="de-DE" sz="2828" dirty="0">
                <a:solidFill>
                  <a:srgbClr val="231F20"/>
                </a:solidFill>
                <a:latin typeface="IBM Plex Sans Light"/>
              </a:rPr>
              <a:t> </a:t>
            </a:r>
            <a:r>
              <a:rPr lang="de-DE" sz="2828" dirty="0" err="1">
                <a:solidFill>
                  <a:srgbClr val="231F20"/>
                </a:solidFill>
                <a:latin typeface="IBM Plex Sans Light"/>
              </a:rPr>
              <a:t>eiunto</a:t>
            </a:r>
            <a:r>
              <a:rPr lang="de-DE" sz="2828" dirty="0">
                <a:solidFill>
                  <a:srgbClr val="231F20"/>
                </a:solidFill>
                <a:latin typeface="IBM Plex Sans Light"/>
              </a:rPr>
              <a:t> </a:t>
            </a:r>
            <a:r>
              <a:rPr lang="de-DE" sz="2828" dirty="0" err="1">
                <a:solidFill>
                  <a:srgbClr val="231F20"/>
                </a:solidFill>
                <a:latin typeface="IBM Plex Sans Light"/>
              </a:rPr>
              <a:t>molestet</a:t>
            </a:r>
            <a:r>
              <a:rPr lang="de-DE" sz="2828" dirty="0">
                <a:solidFill>
                  <a:srgbClr val="231F20"/>
                </a:solidFill>
                <a:latin typeface="IBM Plex Sans Light"/>
              </a:rPr>
              <a:t>. Am </a:t>
            </a:r>
            <a:r>
              <a:rPr lang="de-DE" sz="2828" dirty="0" err="1">
                <a:solidFill>
                  <a:srgbClr val="231F20"/>
                </a:solidFill>
                <a:latin typeface="IBM Plex Sans Light"/>
              </a:rPr>
              <a:t>rerferum</a:t>
            </a:r>
            <a:r>
              <a:rPr lang="de-DE" sz="2828" dirty="0">
                <a:solidFill>
                  <a:srgbClr val="231F20"/>
                </a:solidFill>
                <a:latin typeface="IBM Plex Sans Light"/>
              </a:rPr>
              <a:t>  quam </a:t>
            </a:r>
            <a:r>
              <a:rPr lang="de-DE" sz="2828" dirty="0" err="1">
                <a:solidFill>
                  <a:srgbClr val="231F20"/>
                </a:solidFill>
                <a:latin typeface="IBM Plex Sans Light"/>
              </a:rPr>
              <a:t>namendit</a:t>
            </a:r>
            <a:r>
              <a:rPr lang="de-DE" sz="2828" dirty="0">
                <a:solidFill>
                  <a:srgbClr val="231F20"/>
                </a:solidFill>
                <a:latin typeface="IBM Plex Sans Light"/>
              </a:rPr>
              <a:t> </a:t>
            </a:r>
            <a:r>
              <a:rPr lang="de-DE" sz="2828" dirty="0" err="1">
                <a:solidFill>
                  <a:srgbClr val="231F20"/>
                </a:solidFill>
                <a:latin typeface="IBM Plex Sans Light"/>
              </a:rPr>
              <a:t>deseque</a:t>
            </a:r>
            <a:r>
              <a:rPr lang="de-DE" sz="2828" dirty="0">
                <a:solidFill>
                  <a:srgbClr val="231F20"/>
                </a:solidFill>
                <a:latin typeface="IBM Plex Sans Light"/>
              </a:rPr>
              <a:t> </a:t>
            </a:r>
            <a:r>
              <a:rPr lang="de-DE" sz="2828" dirty="0" err="1">
                <a:solidFill>
                  <a:srgbClr val="231F20"/>
                </a:solidFill>
                <a:latin typeface="IBM Plex Sans Light"/>
              </a:rPr>
              <a:t>adit</a:t>
            </a:r>
            <a:r>
              <a:rPr lang="de-DE" sz="2828" dirty="0">
                <a:solidFill>
                  <a:srgbClr val="231F20"/>
                </a:solidFill>
                <a:latin typeface="IBM Plex Sans Light"/>
              </a:rPr>
              <a:t> </a:t>
            </a:r>
            <a:r>
              <a:rPr lang="de-DE" sz="2828" dirty="0" err="1">
                <a:solidFill>
                  <a:srgbClr val="231F20"/>
                </a:solidFill>
                <a:latin typeface="IBM Plex Sans Light"/>
              </a:rPr>
              <a:t>ut</a:t>
            </a:r>
            <a:r>
              <a:rPr lang="de-DE" sz="2828" dirty="0">
                <a:solidFill>
                  <a:srgbClr val="231F20"/>
                </a:solidFill>
                <a:latin typeface="IBM Plex Sans Light"/>
              </a:rPr>
              <a:t> </a:t>
            </a:r>
            <a:r>
              <a:rPr lang="de-DE" sz="2828" dirty="0" err="1">
                <a:solidFill>
                  <a:srgbClr val="231F20"/>
                </a:solidFill>
                <a:latin typeface="IBM Plex Sans Light"/>
              </a:rPr>
              <a:t>ent</a:t>
            </a:r>
            <a:r>
              <a:rPr lang="de-DE" sz="2828" dirty="0">
                <a:solidFill>
                  <a:srgbClr val="231F20"/>
                </a:solidFill>
                <a:latin typeface="IBM Plex Sans Light"/>
              </a:rPr>
              <a:t> </a:t>
            </a:r>
            <a:r>
              <a:rPr lang="de-DE" sz="2828" dirty="0" err="1">
                <a:solidFill>
                  <a:srgbClr val="231F20"/>
                </a:solidFill>
                <a:latin typeface="IBM Plex Sans Light"/>
              </a:rPr>
              <a:t>restibus</a:t>
            </a:r>
            <a:r>
              <a:rPr lang="de-DE" sz="2828" dirty="0">
                <a:solidFill>
                  <a:srgbClr val="231F20"/>
                </a:solidFill>
                <a:latin typeface="IBM Plex Sans Light"/>
              </a:rPr>
              <a:t> den-  </a:t>
            </a:r>
            <a:r>
              <a:rPr lang="de-DE" sz="2828" dirty="0" err="1">
                <a:solidFill>
                  <a:srgbClr val="231F20"/>
                </a:solidFill>
                <a:latin typeface="IBM Plex Sans Light"/>
              </a:rPr>
              <a:t>turios</a:t>
            </a:r>
            <a:r>
              <a:rPr lang="de-DE" sz="2828" dirty="0">
                <a:solidFill>
                  <a:srgbClr val="231F20"/>
                </a:solidFill>
                <a:latin typeface="IBM Plex Sans Light"/>
              </a:rPr>
              <a:t> </a:t>
            </a:r>
            <a:r>
              <a:rPr lang="de-DE" sz="2828" dirty="0" err="1">
                <a:solidFill>
                  <a:srgbClr val="231F20"/>
                </a:solidFill>
                <a:latin typeface="IBM Plex Sans Light"/>
              </a:rPr>
              <a:t>evenihit</a:t>
            </a:r>
            <a:r>
              <a:rPr lang="de-DE" sz="2828" dirty="0">
                <a:solidFill>
                  <a:srgbClr val="231F20"/>
                </a:solidFill>
                <a:latin typeface="IBM Plex Sans Light"/>
              </a:rPr>
              <a:t> </a:t>
            </a:r>
            <a:r>
              <a:rPr lang="de-DE" sz="2828" dirty="0" err="1">
                <a:solidFill>
                  <a:srgbClr val="231F20"/>
                </a:solidFill>
                <a:latin typeface="IBM Plex Sans Light"/>
              </a:rPr>
              <a:t>omni</a:t>
            </a:r>
            <a:r>
              <a:rPr lang="de-DE" sz="2828" dirty="0">
                <a:solidFill>
                  <a:srgbClr val="231F20"/>
                </a:solidFill>
                <a:latin typeface="IBM Plex Sans Light"/>
              </a:rPr>
              <a:t> </a:t>
            </a:r>
            <a:r>
              <a:rPr lang="de-DE" sz="2828" dirty="0" err="1">
                <a:solidFill>
                  <a:srgbClr val="231F20"/>
                </a:solidFill>
                <a:latin typeface="IBM Plex Sans Light"/>
              </a:rPr>
              <a:t>te</a:t>
            </a:r>
            <a:r>
              <a:rPr lang="de-DE" sz="2828" dirty="0">
                <a:solidFill>
                  <a:srgbClr val="231F20"/>
                </a:solidFill>
                <a:latin typeface="IBM Plex Sans Light"/>
              </a:rPr>
              <a:t> </a:t>
            </a:r>
            <a:r>
              <a:rPr lang="de-DE" sz="2828" dirty="0" err="1">
                <a:solidFill>
                  <a:srgbClr val="231F20"/>
                </a:solidFill>
                <a:latin typeface="IBM Plex Sans Light"/>
              </a:rPr>
              <a:t>nonseritati</a:t>
            </a:r>
            <a:r>
              <a:rPr lang="de-DE" sz="2828" dirty="0">
                <a:solidFill>
                  <a:srgbClr val="231F20"/>
                </a:solidFill>
                <a:latin typeface="IBM Plex Sans Light"/>
              </a:rPr>
              <a:t> </a:t>
            </a:r>
            <a:r>
              <a:rPr lang="de-DE" sz="2828" dirty="0" err="1">
                <a:solidFill>
                  <a:srgbClr val="231F20"/>
                </a:solidFill>
                <a:latin typeface="IBM Plex Sans Light"/>
              </a:rPr>
              <a:t>iur</a:t>
            </a:r>
            <a:r>
              <a:rPr lang="de-DE" sz="2828" dirty="0">
                <a:solidFill>
                  <a:srgbClr val="231F20"/>
                </a:solidFill>
                <a:latin typeface="IBM Plex Sans Light"/>
              </a:rPr>
              <a:t>.</a:t>
            </a:r>
            <a:endParaRPr sz="2828" dirty="0">
              <a:solidFill>
                <a:srgbClr val="231F20"/>
              </a:solidFill>
              <a:latin typeface="IBM Plex Sans Light"/>
            </a:endParaRPr>
          </a:p>
        </p:txBody>
      </p:sp>
      <p:sp>
        <p:nvSpPr>
          <p:cNvPr id="96" name="Google Shape;96;p1"/>
          <p:cNvSpPr txBox="1"/>
          <p:nvPr/>
        </p:nvSpPr>
        <p:spPr>
          <a:xfrm>
            <a:off x="911534" y="33908058"/>
            <a:ext cx="8503970" cy="5150446"/>
          </a:xfrm>
          <a:prstGeom prst="rect">
            <a:avLst/>
          </a:prstGeom>
          <a:noFill/>
          <a:ln>
            <a:noFill/>
          </a:ln>
        </p:spPr>
        <p:txBody>
          <a:bodyPr spcFirstLastPara="1" wrap="square" lIns="0" tIns="24318" rIns="0" bIns="0" anchor="t" anchorCtr="0">
            <a:spAutoFit/>
          </a:bodyPr>
          <a:lstStyle/>
          <a:p>
            <a:pPr marL="27039" algn="just"/>
            <a:r>
              <a:rPr lang="en-US" sz="3959" b="1">
                <a:solidFill>
                  <a:srgbClr val="00ABC5"/>
                </a:solidFill>
                <a:latin typeface="IBM Plex Sans SemiBold"/>
                <a:ea typeface="IBM Plex Sans SemiBold"/>
                <a:cs typeface="IBM Plex Sans SemiBold"/>
                <a:sym typeface="IBM Plex Sans SemiBold"/>
              </a:rPr>
              <a:t>Headline 2 lorem ipsum dolor</a:t>
            </a:r>
            <a:endParaRPr sz="3959">
              <a:solidFill>
                <a:schemeClr val="dk1"/>
              </a:solidFill>
              <a:latin typeface="IBM Plex Sans SemiBold"/>
              <a:ea typeface="IBM Plex Sans SemiBold"/>
              <a:cs typeface="IBM Plex Sans SemiBold"/>
              <a:sym typeface="IBM Plex Sans SemiBold"/>
            </a:endParaRPr>
          </a:p>
          <a:p>
            <a:pPr marL="27039" marR="10816" algn="just">
              <a:lnSpc>
                <a:spcPct val="114500"/>
              </a:lnSpc>
              <a:spcBef>
                <a:spcPts val="4002"/>
              </a:spcBef>
            </a:pPr>
            <a:r>
              <a:rPr lang="en-US" sz="2828">
                <a:solidFill>
                  <a:srgbClr val="231F20"/>
                </a:solidFill>
                <a:latin typeface="IBM Plex Sans Light"/>
                <a:ea typeface="IBM Plex Sans Light"/>
                <a:cs typeface="IBM Plex Sans Light"/>
                <a:sym typeface="IBM Plex Sans Light"/>
              </a:rPr>
              <a:t>Simaximi, totatinverum ium ut mo est omnis es-  enihilliti cum, soles modi sundit as eum arum quo  que oditati uribus esciatia comniati volum volup-  taectas sint. Hent cullore rcipsam quas as dolori-  bus eos etur asped ulpa sequid que repudae reri-  os aut voluptas evene omnihicil ilique plab illab in  elles mod minullorumet rest expereribus de cori  ut hicium, veniet unt et occus estrum nihicto vid</a:t>
            </a:r>
            <a:endParaRPr sz="2799"/>
          </a:p>
        </p:txBody>
      </p:sp>
      <p:sp>
        <p:nvSpPr>
          <p:cNvPr id="99" name="Google Shape;99;p1"/>
          <p:cNvSpPr txBox="1"/>
          <p:nvPr/>
        </p:nvSpPr>
        <p:spPr>
          <a:xfrm>
            <a:off x="20862849" y="8160514"/>
            <a:ext cx="8502617" cy="4258343"/>
          </a:xfrm>
          <a:prstGeom prst="rect">
            <a:avLst/>
          </a:prstGeom>
          <a:noFill/>
          <a:ln>
            <a:noFill/>
          </a:ln>
        </p:spPr>
        <p:txBody>
          <a:bodyPr spcFirstLastPara="1" wrap="square" lIns="0" tIns="24318" rIns="0" bIns="0" anchor="t" anchorCtr="0">
            <a:spAutoFit/>
          </a:bodyPr>
          <a:lstStyle/>
          <a:p>
            <a:pPr marL="27039" marR="1105888" algn="just"/>
            <a:r>
              <a:rPr lang="en-US" sz="3959" b="1">
                <a:solidFill>
                  <a:srgbClr val="00ABC5"/>
                </a:solidFill>
                <a:latin typeface="IBM Plex Sans SemiBold"/>
                <a:ea typeface="IBM Plex Sans SemiBold"/>
                <a:cs typeface="IBM Plex Sans SemiBold"/>
                <a:sym typeface="IBM Plex Sans SemiBold"/>
              </a:rPr>
              <a:t>Headline 2 dolor sit amet lorem  Lirum Larum</a:t>
            </a:r>
            <a:endParaRPr sz="2799"/>
          </a:p>
          <a:p>
            <a:pPr marL="27039" marR="10816" algn="just">
              <a:lnSpc>
                <a:spcPct val="114500"/>
              </a:lnSpc>
              <a:spcBef>
                <a:spcPts val="3993"/>
              </a:spcBef>
            </a:pPr>
            <a:r>
              <a:rPr lang="en-US" sz="2828">
                <a:solidFill>
                  <a:srgbClr val="231F20"/>
                </a:solidFill>
                <a:latin typeface="IBM Plex Sans Light"/>
                <a:ea typeface="IBM Plex Sans Light"/>
                <a:cs typeface="IBM Plex Sans Light"/>
                <a:sym typeface="IBM Plex Sans Light"/>
              </a:rPr>
              <a:t>Ehenissinulpa dolo il et porentia ditassimus con  nonsequi rem eosapicti ut eossime nemporerite  sum rem remporu mquatem inusanihilit am quunt  aligenda plam corunt quiae remodis nus, omnihil  invent fuga.</a:t>
            </a:r>
            <a:endParaRPr sz="2799"/>
          </a:p>
        </p:txBody>
      </p:sp>
      <p:sp>
        <p:nvSpPr>
          <p:cNvPr id="101" name="Google Shape;101;p1"/>
          <p:cNvSpPr txBox="1"/>
          <p:nvPr/>
        </p:nvSpPr>
        <p:spPr>
          <a:xfrm>
            <a:off x="20862847" y="17551007"/>
            <a:ext cx="8501264" cy="574694"/>
          </a:xfrm>
          <a:prstGeom prst="rect">
            <a:avLst/>
          </a:prstGeom>
          <a:noFill/>
          <a:ln>
            <a:noFill/>
          </a:ln>
        </p:spPr>
        <p:txBody>
          <a:bodyPr spcFirstLastPara="1" wrap="square" lIns="0" tIns="51357" rIns="0" bIns="0" anchor="t" anchorCtr="0">
            <a:spAutoFit/>
          </a:bodyPr>
          <a:lstStyle/>
          <a:p>
            <a:pPr marL="27039" marR="10816">
              <a:lnSpc>
                <a:spcPct val="114326"/>
              </a:lnSpc>
            </a:pPr>
            <a:r>
              <a:rPr lang="en-US" sz="1490">
                <a:solidFill>
                  <a:srgbClr val="231F20"/>
                </a:solidFill>
                <a:latin typeface="IBM Plex Sans Light"/>
                <a:ea typeface="IBM Plex Sans Light"/>
                <a:cs typeface="IBM Plex Sans Light"/>
                <a:sym typeface="IBM Plex Sans Light"/>
              </a:rPr>
              <a:t>Ut autatius dolent anduciet pre pre, sequossit volupis ar um lant in rest, expero magnis dolore nis  aut rem nonse necus enda sumquost, ut am vel magnisinis veneseque vel mo imusam.</a:t>
            </a:r>
            <a:endParaRPr sz="1490">
              <a:solidFill>
                <a:schemeClr val="dk1"/>
              </a:solidFill>
              <a:latin typeface="IBM Plex Sans Light"/>
              <a:ea typeface="IBM Plex Sans Light"/>
              <a:cs typeface="IBM Plex Sans Light"/>
              <a:sym typeface="IBM Plex Sans Light"/>
            </a:endParaRPr>
          </a:p>
        </p:txBody>
      </p:sp>
      <p:sp>
        <p:nvSpPr>
          <p:cNvPr id="102" name="Google Shape;102;p1"/>
          <p:cNvSpPr txBox="1"/>
          <p:nvPr/>
        </p:nvSpPr>
        <p:spPr>
          <a:xfrm>
            <a:off x="20862847" y="18366166"/>
            <a:ext cx="8503970" cy="10586816"/>
          </a:xfrm>
          <a:prstGeom prst="rect">
            <a:avLst/>
          </a:prstGeom>
          <a:noFill/>
          <a:ln>
            <a:noFill/>
          </a:ln>
        </p:spPr>
        <p:txBody>
          <a:bodyPr spcFirstLastPara="1" wrap="square" lIns="0" tIns="25661" rIns="0" bIns="0" anchor="t" anchorCtr="0">
            <a:spAutoFit/>
          </a:bodyPr>
          <a:lstStyle/>
          <a:p>
            <a:pPr marL="27039" marR="10816" algn="just">
              <a:lnSpc>
                <a:spcPct val="114500"/>
              </a:lnSpc>
            </a:pPr>
            <a:r>
              <a:rPr lang="en-US" sz="2828">
                <a:solidFill>
                  <a:srgbClr val="231F20"/>
                </a:solidFill>
                <a:latin typeface="IBM Plex Sans Light"/>
                <a:ea typeface="IBM Plex Sans Light"/>
                <a:cs typeface="IBM Plex Sans Light"/>
                <a:sym typeface="IBM Plex Sans Light"/>
              </a:rPr>
              <a:t>Ut quidellor aciis non culla por sit excereh en-  daestin nobis entempos ma con nis eiunto mo-  lestet. Am rerferum quam namendit deseque adit  ut ent restibus denturios. Evenihit omni te non-  seritati iur. Velestia aceperfero et et, simaximi, to-  tatinverum ium ut mo. Est omnis esenihilliti cum,  soles modi sundit as eum arum quo que oditati  uribus esciatia comniati volum voluptaectas sint.  Hent cullore rcipsam quas as doloribus eos etur  asped ulpa sequid que repudae rerios aut volup-  tas evene omnihicil ilique.</a:t>
            </a:r>
            <a:endParaRPr sz="2828">
              <a:solidFill>
                <a:srgbClr val="231F20"/>
              </a:solidFill>
              <a:latin typeface="IBM Plex Sans Light"/>
              <a:ea typeface="IBM Plex Sans Light"/>
              <a:cs typeface="IBM Plex Sans Light"/>
              <a:sym typeface="IBM Plex Sans Light"/>
            </a:endParaRPr>
          </a:p>
          <a:p>
            <a:pPr marL="27039" marR="10816" algn="just">
              <a:lnSpc>
                <a:spcPct val="114500"/>
              </a:lnSpc>
              <a:spcBef>
                <a:spcPts val="202"/>
              </a:spcBef>
            </a:pPr>
            <a:r>
              <a:rPr lang="en-US" sz="2828">
                <a:solidFill>
                  <a:srgbClr val="231F20"/>
                </a:solidFill>
                <a:latin typeface="IBM Plex Sans Light"/>
                <a:ea typeface="IBM Plex Sans Light"/>
                <a:cs typeface="IBM Plex Sans Light"/>
                <a:sym typeface="IBM Plex Sans Light"/>
              </a:rPr>
              <a:t>Plab illab in elles mod minullorumet rest expereri-  bus de cori ut hicium, veniet unt et occus estrum  nihicto vid excerum fugias netur sam cullaborem  qui omnis dolorerum quiam as aceperspici dunt  ut aut illiste nim faccum nis acculluptas sit expel-  ignim quam unt debis eum et evel ius verio. Fuga.  Odiorpo saeptas re parumquis del molorro vitio-  rporum rehentiatet qui architinus, as incipicia a  que nestis ipsae ratatio restrum fuga.</a:t>
            </a:r>
            <a:endParaRPr sz="2828">
              <a:solidFill>
                <a:schemeClr val="dk1"/>
              </a:solidFill>
              <a:latin typeface="IBM Plex Sans Light"/>
              <a:ea typeface="IBM Plex Sans Light"/>
              <a:cs typeface="IBM Plex Sans Light"/>
              <a:sym typeface="IBM Plex Sans Light"/>
            </a:endParaRPr>
          </a:p>
          <a:p>
            <a:pPr marL="27039" marR="10816" algn="just">
              <a:lnSpc>
                <a:spcPct val="114500"/>
              </a:lnSpc>
              <a:spcBef>
                <a:spcPts val="202"/>
              </a:spcBef>
            </a:pPr>
            <a:endParaRPr sz="2828">
              <a:solidFill>
                <a:schemeClr val="dk1"/>
              </a:solidFill>
              <a:latin typeface="IBM Plex Sans Light"/>
              <a:ea typeface="IBM Plex Sans Light"/>
              <a:cs typeface="IBM Plex Sans Light"/>
              <a:sym typeface="IBM Plex Sans Light"/>
            </a:endParaRPr>
          </a:p>
        </p:txBody>
      </p:sp>
      <p:sp>
        <p:nvSpPr>
          <p:cNvPr id="103" name="Google Shape;103;p1"/>
          <p:cNvSpPr txBox="1"/>
          <p:nvPr/>
        </p:nvSpPr>
        <p:spPr>
          <a:xfrm>
            <a:off x="20862847" y="33448411"/>
            <a:ext cx="8503970" cy="3529115"/>
          </a:xfrm>
          <a:prstGeom prst="rect">
            <a:avLst/>
          </a:prstGeom>
          <a:noFill/>
          <a:ln>
            <a:noFill/>
          </a:ln>
        </p:spPr>
        <p:txBody>
          <a:bodyPr spcFirstLastPara="1" wrap="square" lIns="0" tIns="25661" rIns="0" bIns="0" anchor="t" anchorCtr="0">
            <a:spAutoFit/>
          </a:bodyPr>
          <a:lstStyle/>
          <a:p>
            <a:pPr marL="27039" marR="10816" algn="just">
              <a:lnSpc>
                <a:spcPct val="114500"/>
              </a:lnSpc>
            </a:pPr>
            <a:r>
              <a:rPr lang="en-US" sz="2828">
                <a:solidFill>
                  <a:srgbClr val="231F20"/>
                </a:solidFill>
                <a:latin typeface="IBM Plex Sans Light"/>
                <a:ea typeface="IBM Plex Sans Light"/>
                <a:cs typeface="IBM Plex Sans Light"/>
                <a:sym typeface="IBM Plex Sans Light"/>
              </a:rPr>
              <a:t>Dolent anduciet pre pre, sequossit volupis ar um  lant in rest, expero magnis dolore nis aut rem  nonse necus enda sumquost, ut am vel magnis-  inis veneseque vel mo imusam harum quo quas  ex et fugia dolectatus, incto corerem faccaec te-  modis explatusae niasit peliqui beaquat idunde-  lenis exeritaerro vid.</a:t>
            </a:r>
            <a:endParaRPr sz="2828">
              <a:solidFill>
                <a:schemeClr val="dk1"/>
              </a:solidFill>
              <a:latin typeface="IBM Plex Sans Light"/>
              <a:ea typeface="IBM Plex Sans Light"/>
              <a:cs typeface="IBM Plex Sans Light"/>
              <a:sym typeface="IBM Plex Sans Light"/>
            </a:endParaRPr>
          </a:p>
        </p:txBody>
      </p:sp>
      <p:sp>
        <p:nvSpPr>
          <p:cNvPr id="104" name="Google Shape;104;p1"/>
          <p:cNvSpPr txBox="1"/>
          <p:nvPr/>
        </p:nvSpPr>
        <p:spPr>
          <a:xfrm>
            <a:off x="26686250" y="15863231"/>
            <a:ext cx="2056365" cy="1650924"/>
          </a:xfrm>
          <a:prstGeom prst="rect">
            <a:avLst/>
          </a:prstGeom>
          <a:noFill/>
          <a:ln>
            <a:noFill/>
          </a:ln>
        </p:spPr>
        <p:txBody>
          <a:bodyPr spcFirstLastPara="1" wrap="square" lIns="0" tIns="133818" rIns="0" bIns="0" anchor="t" anchorCtr="0">
            <a:spAutoFit/>
          </a:bodyPr>
          <a:lstStyle/>
          <a:p>
            <a:pPr marL="27039"/>
            <a:r>
              <a:rPr lang="en-US" sz="2129">
                <a:solidFill>
                  <a:srgbClr val="231F20"/>
                </a:solidFill>
                <a:latin typeface="IBM Plex Sans Light"/>
                <a:ea typeface="IBM Plex Sans Light"/>
                <a:cs typeface="IBM Plex Sans Light"/>
                <a:sym typeface="IBM Plex Sans Light"/>
              </a:rPr>
              <a:t>Wert 1 NFDIgrün</a:t>
            </a:r>
            <a:endParaRPr sz="2129">
              <a:solidFill>
                <a:schemeClr val="dk1"/>
              </a:solidFill>
              <a:latin typeface="IBM Plex Sans Light"/>
              <a:ea typeface="IBM Plex Sans Light"/>
              <a:cs typeface="IBM Plex Sans Light"/>
              <a:sym typeface="IBM Plex Sans Light"/>
            </a:endParaRPr>
          </a:p>
          <a:p>
            <a:pPr marL="27039">
              <a:spcBef>
                <a:spcPts val="830"/>
              </a:spcBef>
            </a:pPr>
            <a:r>
              <a:rPr lang="en-US" sz="2129">
                <a:solidFill>
                  <a:srgbClr val="231F20"/>
                </a:solidFill>
                <a:latin typeface="IBM Plex Sans Light"/>
                <a:ea typeface="IBM Plex Sans Light"/>
                <a:cs typeface="IBM Plex Sans Light"/>
                <a:sym typeface="IBM Plex Sans Light"/>
              </a:rPr>
              <a:t>Wert 2 grün+35</a:t>
            </a:r>
            <a:endParaRPr sz="2129">
              <a:solidFill>
                <a:schemeClr val="dk1"/>
              </a:solidFill>
              <a:latin typeface="IBM Plex Sans Light"/>
              <a:ea typeface="IBM Plex Sans Light"/>
              <a:cs typeface="IBM Plex Sans Light"/>
              <a:sym typeface="IBM Plex Sans Light"/>
            </a:endParaRPr>
          </a:p>
          <a:p>
            <a:pPr marL="27039">
              <a:spcBef>
                <a:spcPts val="841"/>
              </a:spcBef>
            </a:pPr>
            <a:r>
              <a:rPr lang="en-US" sz="2129">
                <a:solidFill>
                  <a:srgbClr val="231F20"/>
                </a:solidFill>
                <a:latin typeface="IBM Plex Sans Light"/>
                <a:ea typeface="IBM Plex Sans Light"/>
                <a:cs typeface="IBM Plex Sans Light"/>
                <a:sym typeface="IBM Plex Sans Light"/>
              </a:rPr>
              <a:t>Wert 3 grün+70</a:t>
            </a:r>
            <a:endParaRPr sz="2129">
              <a:solidFill>
                <a:schemeClr val="dk1"/>
              </a:solidFill>
              <a:latin typeface="IBM Plex Sans Light"/>
              <a:ea typeface="IBM Plex Sans Light"/>
              <a:cs typeface="IBM Plex Sans Light"/>
              <a:sym typeface="IBM Plex Sans Light"/>
            </a:endParaRPr>
          </a:p>
        </p:txBody>
      </p:sp>
      <p:sp>
        <p:nvSpPr>
          <p:cNvPr id="105" name="Google Shape;105;p1"/>
          <p:cNvSpPr txBox="1"/>
          <p:nvPr/>
        </p:nvSpPr>
        <p:spPr>
          <a:xfrm rot="-5400000">
            <a:off x="28636422" y="16455326"/>
            <a:ext cx="1220840" cy="181724"/>
          </a:xfrm>
          <a:prstGeom prst="rect">
            <a:avLst/>
          </a:prstGeom>
          <a:noFill/>
          <a:ln>
            <a:noFill/>
          </a:ln>
        </p:spPr>
        <p:txBody>
          <a:bodyPr spcFirstLastPara="1" wrap="square" lIns="0" tIns="33790" rIns="0" bIns="0" anchor="t" anchorCtr="0">
            <a:spAutoFit/>
          </a:bodyPr>
          <a:lstStyle/>
          <a:p>
            <a:pPr marL="27039"/>
            <a:r>
              <a:rPr lang="en-US" sz="959">
                <a:solidFill>
                  <a:srgbClr val="231F20"/>
                </a:solidFill>
                <a:latin typeface="IBM Plex Sans Light"/>
                <a:ea typeface="IBM Plex Sans Light"/>
                <a:cs typeface="IBM Plex Sans Light"/>
                <a:sym typeface="IBM Plex Sans Light"/>
              </a:rPr>
              <a:t>Quellenangaben, etc.</a:t>
            </a:r>
            <a:endParaRPr sz="959">
              <a:solidFill>
                <a:schemeClr val="dk1"/>
              </a:solidFill>
              <a:latin typeface="IBM Plex Sans Light"/>
              <a:ea typeface="IBM Plex Sans Light"/>
              <a:cs typeface="IBM Plex Sans Light"/>
              <a:sym typeface="IBM Plex Sans Light"/>
            </a:endParaRPr>
          </a:p>
        </p:txBody>
      </p:sp>
      <p:graphicFrame>
        <p:nvGraphicFramePr>
          <p:cNvPr id="106" name="Google Shape;106;p1"/>
          <p:cNvGraphicFramePr/>
          <p:nvPr/>
        </p:nvGraphicFramePr>
        <p:xfrm>
          <a:off x="20889888" y="30056806"/>
          <a:ext cx="8091657" cy="3050040"/>
        </p:xfrm>
        <a:graphic>
          <a:graphicData uri="http://schemas.openxmlformats.org/drawingml/2006/table">
            <a:tbl>
              <a:tblPr firstRow="1" bandRow="1">
                <a:noFill/>
                <a:tableStyleId>{49B34DD0-C4F4-44BA-93AD-29EFE941CBEB}</a:tableStyleId>
              </a:tblPr>
              <a:tblGrid>
                <a:gridCol w="2697219">
                  <a:extLst>
                    <a:ext uri="{9D8B030D-6E8A-4147-A177-3AD203B41FA5}">
                      <a16:colId xmlns:a16="http://schemas.microsoft.com/office/drawing/2014/main" val="20000"/>
                    </a:ext>
                  </a:extLst>
                </a:gridCol>
                <a:gridCol w="2697219">
                  <a:extLst>
                    <a:ext uri="{9D8B030D-6E8A-4147-A177-3AD203B41FA5}">
                      <a16:colId xmlns:a16="http://schemas.microsoft.com/office/drawing/2014/main" val="20001"/>
                    </a:ext>
                  </a:extLst>
                </a:gridCol>
                <a:gridCol w="2697219">
                  <a:extLst>
                    <a:ext uri="{9D8B030D-6E8A-4147-A177-3AD203B41FA5}">
                      <a16:colId xmlns:a16="http://schemas.microsoft.com/office/drawing/2014/main" val="20002"/>
                    </a:ext>
                  </a:extLst>
                </a:gridCol>
              </a:tblGrid>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Arial Black"/>
                          <a:ea typeface="Arial Black"/>
                          <a:cs typeface="Arial Black"/>
                          <a:sym typeface="Arial Black"/>
                        </a:rPr>
                        <a:t>Wert</a:t>
                      </a:r>
                      <a:endParaRPr sz="2100" u="none" strike="noStrike" cap="none">
                        <a:latin typeface="Arial Black"/>
                        <a:ea typeface="Arial Black"/>
                        <a:cs typeface="Arial Black"/>
                        <a:sym typeface="Arial Black"/>
                      </a:endParaRPr>
                    </a:p>
                  </a:txBody>
                  <a:tcPr marL="0" marR="0" marT="4326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solidFill>
                      <a:srgbClr val="00ABC5"/>
                    </a:solidFill>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Arial Black"/>
                          <a:ea typeface="Arial Black"/>
                          <a:cs typeface="Arial Black"/>
                          <a:sym typeface="Arial Black"/>
                        </a:rPr>
                        <a:t>Min</a:t>
                      </a:r>
                      <a:endParaRPr sz="2100" u="none" strike="noStrike" cap="none">
                        <a:latin typeface="Arial Black"/>
                        <a:ea typeface="Arial Black"/>
                        <a:cs typeface="Arial Black"/>
                        <a:sym typeface="Arial Black"/>
                      </a:endParaRPr>
                    </a:p>
                  </a:txBody>
                  <a:tcPr marL="0" marR="0" marT="4326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solidFill>
                      <a:srgbClr val="F47920"/>
                    </a:solidFill>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Arial Black"/>
                          <a:ea typeface="Arial Black"/>
                          <a:cs typeface="Arial Black"/>
                          <a:sym typeface="Arial Black"/>
                        </a:rPr>
                        <a:t>Max</a:t>
                      </a:r>
                      <a:endParaRPr sz="2100" u="none" strike="noStrike" cap="none">
                        <a:latin typeface="Arial Black"/>
                        <a:ea typeface="Arial Black"/>
                        <a:cs typeface="Arial Black"/>
                        <a:sym typeface="Arial Black"/>
                      </a:endParaRPr>
                    </a:p>
                  </a:txBody>
                  <a:tcPr marL="0" marR="0" marT="4326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solidFill>
                      <a:srgbClr val="ECDE38"/>
                    </a:solidFill>
                  </a:tcPr>
                </a:tc>
                <a:extLst>
                  <a:ext uri="{0D108BD9-81ED-4DB2-BD59-A6C34878D82A}">
                    <a16:rowId xmlns:a16="http://schemas.microsoft.com/office/drawing/2014/main" val="10000"/>
                  </a:ext>
                </a:extLst>
              </a:tr>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Wert 1</a:t>
                      </a:r>
                      <a:endParaRPr sz="2100" u="none" strike="noStrike" cap="none">
                        <a:latin typeface="IBM Plex Sans Light"/>
                        <a:ea typeface="IBM Plex Sans Light"/>
                        <a:cs typeface="IBM Plex Sans Light"/>
                        <a:sym typeface="IBM Plex Sans Light"/>
                      </a:endParaRPr>
                    </a:p>
                  </a:txBody>
                  <a:tcPr marL="0" marR="0" marT="73024"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0,76</a:t>
                      </a:r>
                      <a:endParaRPr sz="2100" u="none" strike="noStrike" cap="none">
                        <a:latin typeface="IBM Plex Sans Light"/>
                        <a:ea typeface="IBM Plex Sans Light"/>
                        <a:cs typeface="IBM Plex Sans Light"/>
                        <a:sym typeface="IBM Plex Sans Light"/>
                      </a:endParaRPr>
                    </a:p>
                  </a:txBody>
                  <a:tcPr marL="0" marR="0" marT="73024"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2,40</a:t>
                      </a:r>
                      <a:endParaRPr sz="2100" u="none" strike="noStrike" cap="none">
                        <a:latin typeface="IBM Plex Sans Light"/>
                        <a:ea typeface="IBM Plex Sans Light"/>
                        <a:cs typeface="IBM Plex Sans Light"/>
                        <a:sym typeface="IBM Plex Sans Light"/>
                      </a:endParaRPr>
                    </a:p>
                  </a:txBody>
                  <a:tcPr marL="0" marR="0" marT="73024"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extLst>
                  <a:ext uri="{0D108BD9-81ED-4DB2-BD59-A6C34878D82A}">
                    <a16:rowId xmlns:a16="http://schemas.microsoft.com/office/drawing/2014/main" val="10001"/>
                  </a:ext>
                </a:extLst>
              </a:tr>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Wert 2</a:t>
                      </a:r>
                      <a:endParaRPr sz="2100" u="none" strike="noStrike" cap="none">
                        <a:latin typeface="IBM Plex Sans Light"/>
                        <a:ea typeface="IBM Plex Sans Light"/>
                        <a:cs typeface="IBM Plex Sans Light"/>
                        <a:sym typeface="IBM Plex Sans Light"/>
                      </a:endParaRPr>
                    </a:p>
                  </a:txBody>
                  <a:tcPr marL="0" marR="0" marT="10275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0,96</a:t>
                      </a:r>
                      <a:endParaRPr sz="2100" u="none" strike="noStrike" cap="none">
                        <a:latin typeface="IBM Plex Sans Light"/>
                        <a:ea typeface="IBM Plex Sans Light"/>
                        <a:cs typeface="IBM Plex Sans Light"/>
                        <a:sym typeface="IBM Plex Sans Light"/>
                      </a:endParaRPr>
                    </a:p>
                  </a:txBody>
                  <a:tcPr marL="0" marR="0" marT="10275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2,51</a:t>
                      </a:r>
                      <a:endParaRPr sz="2100" u="none" strike="noStrike" cap="none">
                        <a:latin typeface="IBM Plex Sans Light"/>
                        <a:ea typeface="IBM Plex Sans Light"/>
                        <a:cs typeface="IBM Plex Sans Light"/>
                        <a:sym typeface="IBM Plex Sans Light"/>
                      </a:endParaRPr>
                    </a:p>
                  </a:txBody>
                  <a:tcPr marL="0" marR="0" marT="10275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extLst>
                  <a:ext uri="{0D108BD9-81ED-4DB2-BD59-A6C34878D82A}">
                    <a16:rowId xmlns:a16="http://schemas.microsoft.com/office/drawing/2014/main" val="10002"/>
                  </a:ext>
                </a:extLst>
              </a:tr>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Wert 3</a:t>
                      </a:r>
                      <a:endParaRPr sz="2100" u="none" strike="noStrike" cap="none">
                        <a:latin typeface="IBM Plex Sans Light"/>
                        <a:ea typeface="IBM Plex Sans Light"/>
                        <a:cs typeface="IBM Plex Sans Light"/>
                        <a:sym typeface="IBM Plex Sans Light"/>
                      </a:endParaRPr>
                    </a:p>
                  </a:txBody>
                  <a:tcPr marL="0" marR="0" marT="2435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1,52</a:t>
                      </a:r>
                      <a:endParaRPr sz="2100" u="none" strike="noStrike" cap="none">
                        <a:latin typeface="IBM Plex Sans Light"/>
                        <a:ea typeface="IBM Plex Sans Light"/>
                        <a:cs typeface="IBM Plex Sans Light"/>
                        <a:sym typeface="IBM Plex Sans Light"/>
                      </a:endParaRPr>
                    </a:p>
                  </a:txBody>
                  <a:tcPr marL="0" marR="0" marT="2435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2,93</a:t>
                      </a:r>
                      <a:endParaRPr sz="2100" u="none" strike="noStrike" cap="none">
                        <a:latin typeface="IBM Plex Sans Light"/>
                        <a:ea typeface="IBM Plex Sans Light"/>
                        <a:cs typeface="IBM Plex Sans Light"/>
                        <a:sym typeface="IBM Plex Sans Light"/>
                      </a:endParaRPr>
                    </a:p>
                  </a:txBody>
                  <a:tcPr marL="0" marR="0" marT="24353"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extLst>
                  <a:ext uri="{0D108BD9-81ED-4DB2-BD59-A6C34878D82A}">
                    <a16:rowId xmlns:a16="http://schemas.microsoft.com/office/drawing/2014/main" val="10003"/>
                  </a:ext>
                </a:extLst>
              </a:tr>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Wert 4</a:t>
                      </a:r>
                      <a:endParaRPr sz="2100" u="none" strike="noStrike" cap="none">
                        <a:latin typeface="IBM Plex Sans Light"/>
                        <a:ea typeface="IBM Plex Sans Light"/>
                        <a:cs typeface="IBM Plex Sans Light"/>
                        <a:sym typeface="IBM Plex Sans Light"/>
                      </a:endParaRPr>
                    </a:p>
                  </a:txBody>
                  <a:tcPr marL="0" marR="0" marT="54079"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3,75</a:t>
                      </a:r>
                      <a:endParaRPr sz="2100" u="none" strike="noStrike" cap="none">
                        <a:latin typeface="IBM Plex Sans Light"/>
                        <a:ea typeface="IBM Plex Sans Light"/>
                        <a:cs typeface="IBM Plex Sans Light"/>
                        <a:sym typeface="IBM Plex Sans Light"/>
                      </a:endParaRPr>
                    </a:p>
                  </a:txBody>
                  <a:tcPr marL="0" marR="0" marT="54079"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4,12</a:t>
                      </a:r>
                      <a:endParaRPr sz="2100" u="none" strike="noStrike" cap="none">
                        <a:latin typeface="IBM Plex Sans Light"/>
                        <a:ea typeface="IBM Plex Sans Light"/>
                        <a:cs typeface="IBM Plex Sans Light"/>
                        <a:sym typeface="IBM Plex Sans Light"/>
                      </a:endParaRPr>
                    </a:p>
                  </a:txBody>
                  <a:tcPr marL="0" marR="0" marT="54079"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extLst>
                  <a:ext uri="{0D108BD9-81ED-4DB2-BD59-A6C34878D82A}">
                    <a16:rowId xmlns:a16="http://schemas.microsoft.com/office/drawing/2014/main" val="10004"/>
                  </a:ext>
                </a:extLst>
              </a:tr>
              <a:tr h="508340">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Wert 5</a:t>
                      </a:r>
                      <a:endParaRPr sz="2100" u="none" strike="noStrike" cap="none">
                        <a:latin typeface="IBM Plex Sans Light"/>
                        <a:ea typeface="IBM Plex Sans Light"/>
                        <a:cs typeface="IBM Plex Sans Light"/>
                        <a:sym typeface="IBM Plex Sans Light"/>
                      </a:endParaRPr>
                    </a:p>
                  </a:txBody>
                  <a:tcPr marL="0" marR="0" marT="8384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3,81</a:t>
                      </a:r>
                      <a:endParaRPr sz="2100" u="none" strike="noStrike" cap="none">
                        <a:latin typeface="IBM Plex Sans Light"/>
                        <a:ea typeface="IBM Plex Sans Light"/>
                        <a:cs typeface="IBM Plex Sans Light"/>
                        <a:sym typeface="IBM Plex Sans Light"/>
                      </a:endParaRPr>
                    </a:p>
                  </a:txBody>
                  <a:tcPr marL="0" marR="0" marT="8384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tc>
                  <a:txBody>
                    <a:bodyPr/>
                    <a:lstStyle/>
                    <a:p>
                      <a:pPr marL="33655" marR="0" lvl="0" indent="0" algn="l" rtl="0">
                        <a:lnSpc>
                          <a:spcPct val="100000"/>
                        </a:lnSpc>
                        <a:spcBef>
                          <a:spcPts val="0"/>
                        </a:spcBef>
                        <a:spcAft>
                          <a:spcPts val="0"/>
                        </a:spcAft>
                        <a:buNone/>
                      </a:pPr>
                      <a:r>
                        <a:rPr lang="en-US" sz="2100" u="none" strike="noStrike" cap="none">
                          <a:solidFill>
                            <a:srgbClr val="231F20"/>
                          </a:solidFill>
                          <a:latin typeface="IBM Plex Sans Light"/>
                          <a:ea typeface="IBM Plex Sans Light"/>
                          <a:cs typeface="IBM Plex Sans Light"/>
                          <a:sym typeface="IBM Plex Sans Light"/>
                        </a:rPr>
                        <a:t>5,00</a:t>
                      </a:r>
                      <a:endParaRPr sz="2100" u="none" strike="noStrike" cap="none">
                        <a:latin typeface="IBM Plex Sans Light"/>
                        <a:ea typeface="IBM Plex Sans Light"/>
                        <a:cs typeface="IBM Plex Sans Light"/>
                        <a:sym typeface="IBM Plex Sans Light"/>
                      </a:endParaRPr>
                    </a:p>
                  </a:txBody>
                  <a:tcPr marL="0" marR="0" marT="83840" marB="0">
                    <a:lnL w="9525" cap="flat" cmpd="sng">
                      <a:solidFill>
                        <a:srgbClr val="231F20"/>
                      </a:solidFill>
                      <a:prstDash val="solid"/>
                      <a:round/>
                      <a:headEnd type="none" w="sm" len="sm"/>
                      <a:tailEnd type="none" w="sm" len="sm"/>
                    </a:lnL>
                    <a:lnR w="9525" cap="flat" cmpd="sng">
                      <a:solidFill>
                        <a:srgbClr val="231F20"/>
                      </a:solidFill>
                      <a:prstDash val="solid"/>
                      <a:round/>
                      <a:headEnd type="none" w="sm" len="sm"/>
                      <a:tailEnd type="none" w="sm" len="sm"/>
                    </a:lnR>
                    <a:lnT w="9525" cap="flat" cmpd="sng">
                      <a:solidFill>
                        <a:srgbClr val="231F20"/>
                      </a:solidFill>
                      <a:prstDash val="solid"/>
                      <a:round/>
                      <a:headEnd type="none" w="sm" len="sm"/>
                      <a:tailEnd type="none" w="sm" len="sm"/>
                    </a:lnT>
                    <a:lnB w="9525" cap="flat" cmpd="sng">
                      <a:solidFill>
                        <a:srgbClr val="231F2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07" name="Google Shape;107;p1"/>
          <p:cNvSpPr txBox="1"/>
          <p:nvPr/>
        </p:nvSpPr>
        <p:spPr>
          <a:xfrm rot="-5400000">
            <a:off x="28636422" y="32437586"/>
            <a:ext cx="1220840" cy="181724"/>
          </a:xfrm>
          <a:prstGeom prst="rect">
            <a:avLst/>
          </a:prstGeom>
          <a:noFill/>
          <a:ln>
            <a:noFill/>
          </a:ln>
        </p:spPr>
        <p:txBody>
          <a:bodyPr spcFirstLastPara="1" wrap="square" lIns="0" tIns="33790" rIns="0" bIns="0" anchor="t" anchorCtr="0">
            <a:spAutoFit/>
          </a:bodyPr>
          <a:lstStyle/>
          <a:p>
            <a:pPr marL="27039"/>
            <a:r>
              <a:rPr lang="en-US" sz="959">
                <a:solidFill>
                  <a:srgbClr val="231F20"/>
                </a:solidFill>
                <a:latin typeface="IBM Plex Sans Light"/>
                <a:ea typeface="IBM Plex Sans Light"/>
                <a:cs typeface="IBM Plex Sans Light"/>
                <a:sym typeface="IBM Plex Sans Light"/>
              </a:rPr>
              <a:t>Quellenangaben, etc.</a:t>
            </a:r>
            <a:endParaRPr sz="959">
              <a:solidFill>
                <a:schemeClr val="dk1"/>
              </a:solidFill>
              <a:latin typeface="IBM Plex Sans Light"/>
              <a:ea typeface="IBM Plex Sans Light"/>
              <a:cs typeface="IBM Plex Sans Light"/>
              <a:sym typeface="IBM Plex Sans Light"/>
            </a:endParaRPr>
          </a:p>
        </p:txBody>
      </p:sp>
      <p:sp>
        <p:nvSpPr>
          <p:cNvPr id="108" name="Google Shape;108;p1"/>
          <p:cNvSpPr txBox="1"/>
          <p:nvPr/>
        </p:nvSpPr>
        <p:spPr>
          <a:xfrm>
            <a:off x="22259993" y="38702057"/>
            <a:ext cx="4854969" cy="1205465"/>
          </a:xfrm>
          <a:prstGeom prst="rect">
            <a:avLst/>
          </a:prstGeom>
          <a:noFill/>
          <a:ln>
            <a:noFill/>
          </a:ln>
        </p:spPr>
        <p:txBody>
          <a:bodyPr spcFirstLastPara="1" wrap="square" lIns="0" tIns="25661" rIns="0" bIns="0" anchor="t" anchorCtr="0">
            <a:spAutoFit/>
          </a:bodyPr>
          <a:lstStyle/>
          <a:p>
            <a:pPr marR="10816" algn="r">
              <a:lnSpc>
                <a:spcPct val="119986"/>
              </a:lnSpc>
            </a:pPr>
            <a:r>
              <a:rPr lang="en-US" sz="2129">
                <a:solidFill>
                  <a:srgbClr val="231F20"/>
                </a:solidFill>
                <a:latin typeface="IBM Plex Sans Light"/>
                <a:ea typeface="IBM Plex Sans Light"/>
                <a:cs typeface="IBM Plex Sans Light"/>
                <a:sym typeface="IBM Plex Sans Light"/>
              </a:rPr>
              <a:t>Für weitere Informationen besuchen Sie:</a:t>
            </a:r>
            <a:endParaRPr sz="2129">
              <a:solidFill>
                <a:schemeClr val="dk1"/>
              </a:solidFill>
              <a:latin typeface="IBM Plex Sans Light"/>
              <a:ea typeface="IBM Plex Sans Light"/>
              <a:cs typeface="IBM Plex Sans Light"/>
              <a:sym typeface="IBM Plex Sans Light"/>
            </a:endParaRPr>
          </a:p>
          <a:p>
            <a:pPr marR="10816" algn="r">
              <a:lnSpc>
                <a:spcPct val="119986"/>
              </a:lnSpc>
            </a:pPr>
            <a:r>
              <a:rPr lang="en-US" sz="2129" u="sng">
                <a:solidFill>
                  <a:srgbClr val="231F20"/>
                </a:solidFill>
                <a:latin typeface="IBM Plex Sans Light"/>
                <a:ea typeface="IBM Plex Sans Light"/>
                <a:cs typeface="IBM Plex Sans Light"/>
                <a:sym typeface="IBM Plex Sans Light"/>
                <a:hlinkClick r:id="rId7">
                  <a:extLst>
                    <a:ext uri="{A12FA001-AC4F-418D-AE19-62706E023703}">
                      <ahyp:hlinkClr xmlns:ahyp="http://schemas.microsoft.com/office/drawing/2018/hyperlinkcolor" val="tx"/>
                    </a:ext>
                  </a:extLst>
                </a:hlinkClick>
              </a:rPr>
              <a:t>www.nfdi4chem.de</a:t>
            </a:r>
            <a:endParaRPr sz="2129">
              <a:solidFill>
                <a:schemeClr val="dk1"/>
              </a:solidFill>
              <a:latin typeface="IBM Plex Sans Light"/>
              <a:ea typeface="IBM Plex Sans Light"/>
              <a:cs typeface="IBM Plex Sans Light"/>
              <a:sym typeface="IBM Plex Sans Light"/>
            </a:endParaRPr>
          </a:p>
        </p:txBody>
      </p:sp>
      <p:sp>
        <p:nvSpPr>
          <p:cNvPr id="109" name="Google Shape;109;p1"/>
          <p:cNvSpPr txBox="1"/>
          <p:nvPr/>
        </p:nvSpPr>
        <p:spPr>
          <a:xfrm>
            <a:off x="911535" y="40030730"/>
            <a:ext cx="1502053" cy="178977"/>
          </a:xfrm>
          <a:prstGeom prst="rect">
            <a:avLst/>
          </a:prstGeom>
          <a:noFill/>
          <a:ln>
            <a:noFill/>
          </a:ln>
        </p:spPr>
        <p:txBody>
          <a:bodyPr spcFirstLastPara="1" wrap="square" lIns="0" tIns="31069" rIns="0" bIns="0" anchor="t" anchorCtr="0">
            <a:spAutoFit/>
          </a:bodyPr>
          <a:lstStyle/>
          <a:p>
            <a:pPr marL="27039"/>
            <a:r>
              <a:rPr lang="en-US" sz="959">
                <a:solidFill>
                  <a:srgbClr val="231F20"/>
                </a:solidFill>
                <a:latin typeface="IBM Plex Sans Light"/>
                <a:ea typeface="IBM Plex Sans Light"/>
                <a:cs typeface="IBM Plex Sans Light"/>
                <a:sym typeface="IBM Plex Sans Light"/>
              </a:rPr>
              <a:t>Partner, Unterstützer, usw.</a:t>
            </a:r>
            <a:endParaRPr sz="959">
              <a:solidFill>
                <a:schemeClr val="dk1"/>
              </a:solidFill>
              <a:latin typeface="IBM Plex Sans Light"/>
              <a:ea typeface="IBM Plex Sans Light"/>
              <a:cs typeface="IBM Plex Sans Light"/>
              <a:sym typeface="IBM Plex Sans Light"/>
            </a:endParaRPr>
          </a:p>
        </p:txBody>
      </p:sp>
      <p:pic>
        <p:nvPicPr>
          <p:cNvPr id="3" name="Grafik 2">
            <a:extLst>
              <a:ext uri="{FF2B5EF4-FFF2-40B4-BE49-F238E27FC236}">
                <a16:creationId xmlns:a16="http://schemas.microsoft.com/office/drawing/2014/main" id="{43FED98B-2258-D500-AFEC-3644B7D6A27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07413" y="40543687"/>
            <a:ext cx="1108436" cy="508976"/>
          </a:xfrm>
          <a:prstGeom prst="rect">
            <a:avLst/>
          </a:prstGeom>
        </p:spPr>
      </p:pic>
      <p:pic>
        <p:nvPicPr>
          <p:cNvPr id="9" name="Grafik 8">
            <a:extLst>
              <a:ext uri="{FF2B5EF4-FFF2-40B4-BE49-F238E27FC236}">
                <a16:creationId xmlns:a16="http://schemas.microsoft.com/office/drawing/2014/main" id="{7ACD0E0E-52F8-9ECB-1B28-C7085417C0E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93956" y="40543687"/>
            <a:ext cx="969222" cy="508976"/>
          </a:xfrm>
          <a:prstGeom prst="rect">
            <a:avLst/>
          </a:prstGeom>
        </p:spPr>
      </p:pic>
      <p:pic>
        <p:nvPicPr>
          <p:cNvPr id="11" name="Grafik 10">
            <a:extLst>
              <a:ext uri="{FF2B5EF4-FFF2-40B4-BE49-F238E27FC236}">
                <a16:creationId xmlns:a16="http://schemas.microsoft.com/office/drawing/2014/main" id="{59231434-001D-0834-238F-38281928A58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20842" y="41688357"/>
            <a:ext cx="1874905" cy="508976"/>
          </a:xfrm>
          <a:prstGeom prst="rect">
            <a:avLst/>
          </a:prstGeom>
        </p:spPr>
      </p:pic>
      <p:pic>
        <p:nvPicPr>
          <p:cNvPr id="15" name="Grafik 14">
            <a:extLst>
              <a:ext uri="{FF2B5EF4-FFF2-40B4-BE49-F238E27FC236}">
                <a16:creationId xmlns:a16="http://schemas.microsoft.com/office/drawing/2014/main" id="{7F6296A7-755F-3CB7-7F1A-B83E22CC86D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041285" y="40543687"/>
            <a:ext cx="1113600" cy="508976"/>
          </a:xfrm>
          <a:prstGeom prst="rect">
            <a:avLst/>
          </a:prstGeom>
        </p:spPr>
      </p:pic>
      <p:pic>
        <p:nvPicPr>
          <p:cNvPr id="17" name="Grafik 16">
            <a:extLst>
              <a:ext uri="{FF2B5EF4-FFF2-40B4-BE49-F238E27FC236}">
                <a16:creationId xmlns:a16="http://schemas.microsoft.com/office/drawing/2014/main" id="{2783C032-B53C-A38B-A5D4-B843EAF3C3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352459" y="41688357"/>
            <a:ext cx="1567538" cy="508976"/>
          </a:xfrm>
          <a:prstGeom prst="rect">
            <a:avLst/>
          </a:prstGeom>
        </p:spPr>
      </p:pic>
      <p:pic>
        <p:nvPicPr>
          <p:cNvPr id="19" name="Grafik 18">
            <a:extLst>
              <a:ext uri="{FF2B5EF4-FFF2-40B4-BE49-F238E27FC236}">
                <a16:creationId xmlns:a16="http://schemas.microsoft.com/office/drawing/2014/main" id="{821BF2C7-3CE2-51A3-7119-C38E4703DCE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532992" y="40543687"/>
            <a:ext cx="1545503" cy="508976"/>
          </a:xfrm>
          <a:prstGeom prst="rect">
            <a:avLst/>
          </a:prstGeom>
        </p:spPr>
      </p:pic>
      <p:pic>
        <p:nvPicPr>
          <p:cNvPr id="23" name="Grafik 22" descr="Ein Bild, das Text enthält.&#10;&#10;Automatisch generierte Beschreibung">
            <a:extLst>
              <a:ext uri="{FF2B5EF4-FFF2-40B4-BE49-F238E27FC236}">
                <a16:creationId xmlns:a16="http://schemas.microsoft.com/office/drawing/2014/main" id="{82938FEB-59F7-5555-C9CC-2F10308C5B79}"/>
              </a:ext>
            </a:extLst>
          </p:cNvPr>
          <p:cNvPicPr>
            <a:picLocks noChangeAspect="1"/>
          </p:cNvPicPr>
          <p:nvPr/>
        </p:nvPicPr>
        <p:blipFill>
          <a:blip r:embed="rId20"/>
          <a:stretch>
            <a:fillRect/>
          </a:stretch>
        </p:blipFill>
        <p:spPr>
          <a:xfrm>
            <a:off x="5309648" y="40543687"/>
            <a:ext cx="1519658" cy="508976"/>
          </a:xfrm>
          <a:prstGeom prst="rect">
            <a:avLst/>
          </a:prstGeom>
        </p:spPr>
      </p:pic>
      <p:pic>
        <p:nvPicPr>
          <p:cNvPr id="25" name="Grafik 24">
            <a:extLst>
              <a:ext uri="{FF2B5EF4-FFF2-40B4-BE49-F238E27FC236}">
                <a16:creationId xmlns:a16="http://schemas.microsoft.com/office/drawing/2014/main" id="{60FEA2B4-9B25-F279-6A86-83C02CAE37CA}"/>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5455391" y="41688357"/>
            <a:ext cx="1033857" cy="508976"/>
          </a:xfrm>
          <a:prstGeom prst="rect">
            <a:avLst/>
          </a:prstGeom>
        </p:spPr>
      </p:pic>
      <p:pic>
        <p:nvPicPr>
          <p:cNvPr id="27" name="Grafik 26" descr="Ein Bild, das Text enthält.&#10;&#10;Automatisch generierte Beschreibung">
            <a:extLst>
              <a:ext uri="{FF2B5EF4-FFF2-40B4-BE49-F238E27FC236}">
                <a16:creationId xmlns:a16="http://schemas.microsoft.com/office/drawing/2014/main" id="{6993DA02-B155-F5BC-E88D-F061D8EEC453}"/>
              </a:ext>
            </a:extLst>
          </p:cNvPr>
          <p:cNvPicPr>
            <a:picLocks noChangeAspect="1"/>
          </p:cNvPicPr>
          <p:nvPr/>
        </p:nvPicPr>
        <p:blipFill>
          <a:blip r:embed="rId23"/>
          <a:stretch>
            <a:fillRect/>
          </a:stretch>
        </p:blipFill>
        <p:spPr>
          <a:xfrm>
            <a:off x="13456602" y="40543687"/>
            <a:ext cx="1159200" cy="508976"/>
          </a:xfrm>
          <a:prstGeom prst="rect">
            <a:avLst/>
          </a:prstGeom>
        </p:spPr>
      </p:pic>
      <p:pic>
        <p:nvPicPr>
          <p:cNvPr id="29" name="Grafik 28">
            <a:extLst>
              <a:ext uri="{FF2B5EF4-FFF2-40B4-BE49-F238E27FC236}">
                <a16:creationId xmlns:a16="http://schemas.microsoft.com/office/drawing/2014/main" id="{DB6B2D60-5A35-D93B-CF9D-B585E1C7A467}"/>
              </a:ext>
            </a:extLst>
          </p:cNvPr>
          <p:cNvPicPr>
            <a:picLocks noChangeAspect="1"/>
          </p:cNvPicPr>
          <p:nvPr/>
        </p:nvPicPr>
        <p:blipFill>
          <a:blip r:embed="rId24"/>
          <a:stretch>
            <a:fillRect/>
          </a:stretch>
        </p:blipFill>
        <p:spPr>
          <a:xfrm>
            <a:off x="17024641" y="41688357"/>
            <a:ext cx="1074089" cy="508976"/>
          </a:xfrm>
          <a:prstGeom prst="rect">
            <a:avLst/>
          </a:prstGeom>
        </p:spPr>
      </p:pic>
      <p:pic>
        <p:nvPicPr>
          <p:cNvPr id="31" name="Grafik 30">
            <a:extLst>
              <a:ext uri="{FF2B5EF4-FFF2-40B4-BE49-F238E27FC236}">
                <a16:creationId xmlns:a16="http://schemas.microsoft.com/office/drawing/2014/main" id="{38E4C098-58A3-0E5B-64FB-00A6146BABB9}"/>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4993909" y="40543687"/>
            <a:ext cx="1313234" cy="508976"/>
          </a:xfrm>
          <a:prstGeom prst="rect">
            <a:avLst/>
          </a:prstGeom>
        </p:spPr>
      </p:pic>
      <p:pic>
        <p:nvPicPr>
          <p:cNvPr id="33" name="Grafik 32">
            <a:extLst>
              <a:ext uri="{FF2B5EF4-FFF2-40B4-BE49-F238E27FC236}">
                <a16:creationId xmlns:a16="http://schemas.microsoft.com/office/drawing/2014/main" id="{8EBDF3CF-4C26-62B5-8AE0-6AB7595ACDFC}"/>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28351909" y="41688357"/>
            <a:ext cx="1361854" cy="508976"/>
          </a:xfrm>
          <a:prstGeom prst="rect">
            <a:avLst/>
          </a:prstGeom>
        </p:spPr>
      </p:pic>
      <p:pic>
        <p:nvPicPr>
          <p:cNvPr id="35" name="Grafik 34" descr="Ein Bild, das Text enthält.&#10;&#10;Automatisch generierte Beschreibung">
            <a:extLst>
              <a:ext uri="{FF2B5EF4-FFF2-40B4-BE49-F238E27FC236}">
                <a16:creationId xmlns:a16="http://schemas.microsoft.com/office/drawing/2014/main" id="{065D1C65-E114-F785-F2E1-E5A8B2A5AA33}"/>
              </a:ext>
            </a:extLst>
          </p:cNvPr>
          <p:cNvPicPr>
            <a:picLocks noChangeAspect="1"/>
          </p:cNvPicPr>
          <p:nvPr/>
        </p:nvPicPr>
        <p:blipFill>
          <a:blip r:embed="rId29"/>
          <a:stretch>
            <a:fillRect/>
          </a:stretch>
        </p:blipFill>
        <p:spPr>
          <a:xfrm>
            <a:off x="22164431" y="40543687"/>
            <a:ext cx="3154754" cy="508976"/>
          </a:xfrm>
          <a:prstGeom prst="rect">
            <a:avLst/>
          </a:prstGeom>
        </p:spPr>
      </p:pic>
      <p:pic>
        <p:nvPicPr>
          <p:cNvPr id="39" name="Grafik 38">
            <a:extLst>
              <a:ext uri="{FF2B5EF4-FFF2-40B4-BE49-F238E27FC236}">
                <a16:creationId xmlns:a16="http://schemas.microsoft.com/office/drawing/2014/main" id="{8C0DC419-3F48-78CC-37F0-3113FFF5943F}"/>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23663479" y="41688357"/>
            <a:ext cx="2638842" cy="508976"/>
          </a:xfrm>
          <a:prstGeom prst="rect">
            <a:avLst/>
          </a:prstGeom>
        </p:spPr>
      </p:pic>
      <p:pic>
        <p:nvPicPr>
          <p:cNvPr id="41" name="Grafik 40">
            <a:extLst>
              <a:ext uri="{FF2B5EF4-FFF2-40B4-BE49-F238E27FC236}">
                <a16:creationId xmlns:a16="http://schemas.microsoft.com/office/drawing/2014/main" id="{E13C72F8-2960-FD34-5595-5F5688F9ABB6}"/>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25697292" y="40543687"/>
            <a:ext cx="2379809" cy="508976"/>
          </a:xfrm>
          <a:prstGeom prst="rect">
            <a:avLst/>
          </a:prstGeom>
        </p:spPr>
      </p:pic>
      <p:pic>
        <p:nvPicPr>
          <p:cNvPr id="118" name="Grafik 117">
            <a:extLst>
              <a:ext uri="{FF2B5EF4-FFF2-40B4-BE49-F238E27FC236}">
                <a16:creationId xmlns:a16="http://schemas.microsoft.com/office/drawing/2014/main" id="{66DB9392-3E7F-0580-1B68-98E420F21CED}"/>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8634125" y="41688357"/>
            <a:ext cx="1754342" cy="508976"/>
          </a:xfrm>
          <a:prstGeom prst="rect">
            <a:avLst/>
          </a:prstGeom>
        </p:spPr>
      </p:pic>
      <p:pic>
        <p:nvPicPr>
          <p:cNvPr id="6" name="Grafik 5">
            <a:extLst>
              <a:ext uri="{FF2B5EF4-FFF2-40B4-BE49-F238E27FC236}">
                <a16:creationId xmlns:a16="http://schemas.microsoft.com/office/drawing/2014/main" id="{B803A8FD-C711-3AA0-DCED-70E5B193D722}"/>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20923860" y="41688357"/>
            <a:ext cx="2204226" cy="508976"/>
          </a:xfrm>
          <a:prstGeom prst="rect">
            <a:avLst/>
          </a:prstGeom>
        </p:spPr>
      </p:pic>
      <p:pic>
        <p:nvPicPr>
          <p:cNvPr id="10" name="Grafik 9">
            <a:extLst>
              <a:ext uri="{FF2B5EF4-FFF2-40B4-BE49-F238E27FC236}">
                <a16:creationId xmlns:a16="http://schemas.microsoft.com/office/drawing/2014/main" id="{EAB9D02D-6E64-7686-A733-360C7A065D54}"/>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7831139" y="41688357"/>
            <a:ext cx="2305972" cy="508976"/>
          </a:xfrm>
          <a:prstGeom prst="rect">
            <a:avLst/>
          </a:prstGeom>
        </p:spPr>
      </p:pic>
      <p:pic>
        <p:nvPicPr>
          <p:cNvPr id="14" name="Grafik 13">
            <a:extLst>
              <a:ext uri="{FF2B5EF4-FFF2-40B4-BE49-F238E27FC236}">
                <a16:creationId xmlns:a16="http://schemas.microsoft.com/office/drawing/2014/main" id="{87358E67-737B-CD22-8864-4759E45CBCDD}"/>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16685250" y="40543687"/>
            <a:ext cx="1868896" cy="508976"/>
          </a:xfrm>
          <a:prstGeom prst="rect">
            <a:avLst/>
          </a:prstGeom>
        </p:spPr>
      </p:pic>
      <p:pic>
        <p:nvPicPr>
          <p:cNvPr id="18" name="Grafik 17">
            <a:extLst>
              <a:ext uri="{FF2B5EF4-FFF2-40B4-BE49-F238E27FC236}">
                <a16:creationId xmlns:a16="http://schemas.microsoft.com/office/drawing/2014/main" id="{6E5E72D7-1024-96F6-D4FF-0CB8430B96E1}"/>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672504" y="41688357"/>
            <a:ext cx="2144562" cy="508976"/>
          </a:xfrm>
          <a:prstGeom prst="rect">
            <a:avLst/>
          </a:prstGeom>
        </p:spPr>
      </p:pic>
      <p:pic>
        <p:nvPicPr>
          <p:cNvPr id="21" name="Grafik 20">
            <a:extLst>
              <a:ext uri="{FF2B5EF4-FFF2-40B4-BE49-F238E27FC236}">
                <a16:creationId xmlns:a16="http://schemas.microsoft.com/office/drawing/2014/main" id="{038F9EDC-976F-FD31-48D4-A15B0053D99D}"/>
              </a:ext>
            </a:extLst>
          </p:cNvPr>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938546" y="40543688"/>
            <a:ext cx="4020910" cy="1108124"/>
          </a:xfrm>
          <a:prstGeom prst="rect">
            <a:avLst/>
          </a:prstGeom>
        </p:spPr>
      </p:pic>
      <p:sp>
        <p:nvSpPr>
          <p:cNvPr id="22" name="Textfeld 21">
            <a:extLst>
              <a:ext uri="{FF2B5EF4-FFF2-40B4-BE49-F238E27FC236}">
                <a16:creationId xmlns:a16="http://schemas.microsoft.com/office/drawing/2014/main" id="{90F150B0-9ECD-DB21-AC8C-E89AA6FF4E4B}"/>
              </a:ext>
            </a:extLst>
          </p:cNvPr>
          <p:cNvSpPr txBox="1"/>
          <p:nvPr/>
        </p:nvSpPr>
        <p:spPr>
          <a:xfrm>
            <a:off x="2374585" y="41838379"/>
            <a:ext cx="2427268" cy="440377"/>
          </a:xfrm>
          <a:prstGeom prst="rect">
            <a:avLst/>
          </a:prstGeom>
          <a:noFill/>
        </p:spPr>
        <p:txBody>
          <a:bodyPr wrap="none" rtlCol="0">
            <a:spAutoFit/>
          </a:bodyPr>
          <a:lstStyle/>
          <a:p>
            <a:r>
              <a:rPr lang="de-DE" sz="1131" dirty="0">
                <a:latin typeface="IBM Plex Sans" panose="020B0503050203000203" pitchFamily="34" charset="0"/>
              </a:rPr>
              <a:t>NFDI4Chem </a:t>
            </a:r>
            <a:r>
              <a:rPr lang="de-DE" sz="1131" dirty="0" err="1">
                <a:latin typeface="IBM Plex Sans" panose="020B0503050203000203" pitchFamily="34" charset="0"/>
              </a:rPr>
              <a:t>is</a:t>
            </a:r>
            <a:r>
              <a:rPr lang="de-DE" sz="1131" dirty="0">
                <a:latin typeface="IBM Plex Sans" panose="020B0503050203000203" pitchFamily="34" charset="0"/>
              </a:rPr>
              <a:t> </a:t>
            </a:r>
            <a:r>
              <a:rPr lang="de-DE" sz="1131" dirty="0" err="1">
                <a:latin typeface="IBM Plex Sans" panose="020B0503050203000203" pitchFamily="34" charset="0"/>
              </a:rPr>
              <a:t>supported</a:t>
            </a:r>
            <a:r>
              <a:rPr lang="de-DE" sz="1131" dirty="0">
                <a:latin typeface="IBM Plex Sans" panose="020B0503050203000203" pitchFamily="34" charset="0"/>
              </a:rPr>
              <a:t> </a:t>
            </a:r>
            <a:r>
              <a:rPr lang="de-DE" sz="1131" dirty="0" err="1">
                <a:latin typeface="IBM Plex Sans" panose="020B0503050203000203" pitchFamily="34" charset="0"/>
              </a:rPr>
              <a:t>by</a:t>
            </a:r>
            <a:r>
              <a:rPr lang="de-DE" sz="1131" dirty="0">
                <a:latin typeface="IBM Plex Sans" panose="020B0503050203000203" pitchFamily="34" charset="0"/>
              </a:rPr>
              <a:t> DFG</a:t>
            </a:r>
          </a:p>
          <a:p>
            <a:r>
              <a:rPr lang="de-DE" sz="1131" dirty="0" err="1">
                <a:latin typeface="IBM Plex Sans" panose="020B0503050203000203" pitchFamily="34" charset="0"/>
              </a:rPr>
              <a:t>Under</a:t>
            </a:r>
            <a:r>
              <a:rPr lang="de-DE" sz="1131" dirty="0">
                <a:latin typeface="IBM Plex Sans" panose="020B0503050203000203" pitchFamily="34" charset="0"/>
              </a:rPr>
              <a:t> </a:t>
            </a:r>
            <a:r>
              <a:rPr lang="de-DE" sz="1131" dirty="0" err="1">
                <a:latin typeface="IBM Plex Sans" panose="020B0503050203000203" pitchFamily="34" charset="0"/>
              </a:rPr>
              <a:t>project</a:t>
            </a:r>
            <a:r>
              <a:rPr lang="de-DE" sz="1131" dirty="0">
                <a:latin typeface="IBM Plex Sans" panose="020B0503050203000203" pitchFamily="34" charset="0"/>
              </a:rPr>
              <a:t> </a:t>
            </a:r>
            <a:r>
              <a:rPr lang="de-DE" sz="1131" dirty="0" err="1">
                <a:latin typeface="IBM Plex Sans" panose="020B0503050203000203" pitchFamily="34" charset="0"/>
              </a:rPr>
              <a:t>number</a:t>
            </a:r>
            <a:r>
              <a:rPr lang="de-DE" sz="1131" dirty="0">
                <a:latin typeface="IBM Plex Sans" panose="020B0503050203000203" pitchFamily="34" charset="0"/>
              </a:rPr>
              <a:t> 441958208</a:t>
            </a:r>
          </a:p>
        </p:txBody>
      </p:sp>
      <p:pic>
        <p:nvPicPr>
          <p:cNvPr id="4" name="Grafik 3">
            <a:extLst>
              <a:ext uri="{FF2B5EF4-FFF2-40B4-BE49-F238E27FC236}">
                <a16:creationId xmlns:a16="http://schemas.microsoft.com/office/drawing/2014/main" id="{DD0A9154-79CE-9158-BBF4-8F9882B7718A}"/>
              </a:ext>
            </a:extLst>
          </p:cNvPr>
          <p:cNvPicPr>
            <a:picLocks noChangeAspect="1"/>
          </p:cNvPicPr>
          <p:nvPr/>
        </p:nvPicPr>
        <p:blipFill>
          <a:blip r:embed="rId46"/>
          <a:stretch>
            <a:fillRect/>
          </a:stretch>
        </p:blipFill>
        <p:spPr>
          <a:xfrm>
            <a:off x="18932253" y="40543687"/>
            <a:ext cx="2854071" cy="508976"/>
          </a:xfrm>
          <a:prstGeom prst="rect">
            <a:avLst/>
          </a:prstGeom>
        </p:spPr>
      </p:pic>
      <p:pic>
        <p:nvPicPr>
          <p:cNvPr id="7" name="Grafik 6">
            <a:extLst>
              <a:ext uri="{FF2B5EF4-FFF2-40B4-BE49-F238E27FC236}">
                <a16:creationId xmlns:a16="http://schemas.microsoft.com/office/drawing/2014/main" id="{F82823C6-6E31-99E8-B827-5DB7B9758FE3}"/>
              </a:ext>
            </a:extLst>
          </p:cNvPr>
          <p:cNvPicPr>
            <a:picLocks noChangeAspect="1"/>
          </p:cNvPicPr>
          <p:nvPr/>
        </p:nvPicPr>
        <p:blipFill>
          <a:blip r:embed="rId47">
            <a:extLst>
              <a:ext uri="{96DAC541-7B7A-43D3-8B79-37D633B846F1}">
                <asvg:svgBlip xmlns:asvg="http://schemas.microsoft.com/office/drawing/2016/SVG/main" r:embed="rId48"/>
              </a:ext>
            </a:extLst>
          </a:blip>
          <a:stretch>
            <a:fillRect/>
          </a:stretch>
        </p:blipFill>
        <p:spPr>
          <a:xfrm>
            <a:off x="26837714" y="41688357"/>
            <a:ext cx="978800" cy="508976"/>
          </a:xfrm>
          <a:prstGeom prst="rect">
            <a:avLst/>
          </a:prstGeom>
        </p:spPr>
      </p:pic>
      <p:pic>
        <p:nvPicPr>
          <p:cNvPr id="16" name="Grafik 15">
            <a:extLst>
              <a:ext uri="{FF2B5EF4-FFF2-40B4-BE49-F238E27FC236}">
                <a16:creationId xmlns:a16="http://schemas.microsoft.com/office/drawing/2014/main" id="{7AF5F6AA-1D16-7515-22D6-7C8A47995649}"/>
              </a:ext>
            </a:extLst>
          </p:cNvPr>
          <p:cNvPicPr>
            <a:picLocks noChangeAspect="1"/>
          </p:cNvPicPr>
          <p:nvPr/>
        </p:nvPicPr>
        <p:blipFill>
          <a:blip r:embed="rId49">
            <a:extLst>
              <a:ext uri="{96DAC541-7B7A-43D3-8B79-37D633B846F1}">
                <asvg:svgBlip xmlns:asvg="http://schemas.microsoft.com/office/drawing/2016/SVG/main" r:embed="rId50"/>
              </a:ext>
            </a:extLst>
          </a:blip>
          <a:stretch>
            <a:fillRect/>
          </a:stretch>
        </p:blipFill>
        <p:spPr>
          <a:xfrm>
            <a:off x="14948072" y="15379289"/>
            <a:ext cx="427796" cy="444909"/>
          </a:xfrm>
          <a:prstGeom prst="rect">
            <a:avLst/>
          </a:prstGeom>
        </p:spPr>
      </p:pic>
      <p:pic>
        <p:nvPicPr>
          <p:cNvPr id="24" name="Grafik 23">
            <a:extLst>
              <a:ext uri="{FF2B5EF4-FFF2-40B4-BE49-F238E27FC236}">
                <a16:creationId xmlns:a16="http://schemas.microsoft.com/office/drawing/2014/main" id="{8382AFE2-6BD8-E498-DCCD-5B56C149FB6C}"/>
              </a:ext>
            </a:extLst>
          </p:cNvPr>
          <p:cNvPicPr>
            <a:picLocks noChangeAspect="1"/>
          </p:cNvPicPr>
          <p:nvPr/>
        </p:nvPicPr>
        <p:blipFill>
          <a:blip r:embed="rId51">
            <a:extLst>
              <a:ext uri="{96DAC541-7B7A-43D3-8B79-37D633B846F1}">
                <asvg:svgBlip xmlns:asvg="http://schemas.microsoft.com/office/drawing/2016/SVG/main" r:embed="rId52"/>
              </a:ext>
            </a:extLst>
          </a:blip>
          <a:stretch>
            <a:fillRect/>
          </a:stretch>
        </p:blipFill>
        <p:spPr>
          <a:xfrm>
            <a:off x="1338682" y="16211362"/>
            <a:ext cx="7682606" cy="4887333"/>
          </a:xfrm>
          <a:prstGeom prst="rect">
            <a:avLst/>
          </a:prstGeom>
        </p:spPr>
      </p:pic>
      <p:grpSp>
        <p:nvGrpSpPr>
          <p:cNvPr id="5" name="Gruppieren 4">
            <a:extLst>
              <a:ext uri="{FF2B5EF4-FFF2-40B4-BE49-F238E27FC236}">
                <a16:creationId xmlns:a16="http://schemas.microsoft.com/office/drawing/2014/main" id="{F2DDB20A-4D18-3A1B-11B4-339A18727C0F}"/>
              </a:ext>
            </a:extLst>
          </p:cNvPr>
          <p:cNvGrpSpPr/>
          <p:nvPr/>
        </p:nvGrpSpPr>
        <p:grpSpPr>
          <a:xfrm>
            <a:off x="938547" y="5420504"/>
            <a:ext cx="18269517" cy="1239378"/>
            <a:chOff x="629674" y="4454881"/>
            <a:chExt cx="12922077" cy="876615"/>
          </a:xfrm>
        </p:grpSpPr>
        <p:sp>
          <p:nvSpPr>
            <p:cNvPr id="26" name="Textfeld 25">
              <a:extLst>
                <a:ext uri="{FF2B5EF4-FFF2-40B4-BE49-F238E27FC236}">
                  <a16:creationId xmlns:a16="http://schemas.microsoft.com/office/drawing/2014/main" id="{200A2DEF-6028-ABB4-4CC5-2CA3F72DE33C}"/>
                </a:ext>
              </a:extLst>
            </p:cNvPr>
            <p:cNvSpPr txBox="1"/>
            <p:nvPr/>
          </p:nvSpPr>
          <p:spPr>
            <a:xfrm>
              <a:off x="629674" y="4454881"/>
              <a:ext cx="12363329" cy="876615"/>
            </a:xfrm>
            <a:prstGeom prst="rect">
              <a:avLst/>
            </a:prstGeom>
            <a:noFill/>
          </p:spPr>
          <p:txBody>
            <a:bodyPr wrap="square" rtlCol="0">
              <a:spAutoFit/>
            </a:bodyPr>
            <a:lstStyle/>
            <a:p>
              <a:pPr>
                <a:spcAft>
                  <a:spcPts val="848"/>
                </a:spcAft>
              </a:pPr>
              <a:r>
                <a:rPr lang="en-US" sz="3959" dirty="0">
                  <a:solidFill>
                    <a:srgbClr val="00ABC5"/>
                  </a:solidFill>
                  <a:latin typeface="IBM Plex Sans" panose="020B0503050203000203" pitchFamily="34" charset="0"/>
                </a:rPr>
                <a:t>Author 1, Author 2, Author 3</a:t>
              </a:r>
            </a:p>
            <a:p>
              <a:r>
                <a:rPr lang="en-US" sz="2828" dirty="0" err="1">
                  <a:latin typeface="IBM Plex Sans" panose="020B0503050203000203" pitchFamily="34" charset="0"/>
                </a:rPr>
                <a:t>Afiliaton</a:t>
              </a:r>
              <a:r>
                <a:rPr lang="en-US" sz="2828" dirty="0">
                  <a:latin typeface="IBM Plex Sans" panose="020B0503050203000203" pitchFamily="34" charset="0"/>
                </a:rPr>
                <a:t> 1, </a:t>
              </a:r>
              <a:r>
                <a:rPr lang="en-US" sz="2828" dirty="0" err="1">
                  <a:latin typeface="IBM Plex Sans" panose="020B0503050203000203" pitchFamily="34" charset="0"/>
                </a:rPr>
                <a:t>Afiliation</a:t>
              </a:r>
              <a:r>
                <a:rPr lang="en-US" sz="2828" dirty="0">
                  <a:latin typeface="IBM Plex Sans" panose="020B0503050203000203" pitchFamily="34" charset="0"/>
                </a:rPr>
                <a:t> 2, </a:t>
              </a:r>
              <a:r>
                <a:rPr lang="en-US" sz="2828" dirty="0" err="1">
                  <a:latin typeface="IBM Plex Sans" panose="020B0503050203000203" pitchFamily="34" charset="0"/>
                </a:rPr>
                <a:t>Afiliation</a:t>
              </a:r>
              <a:r>
                <a:rPr lang="en-US" sz="2828" dirty="0">
                  <a:latin typeface="IBM Plex Sans" panose="020B0503050203000203" pitchFamily="34" charset="0"/>
                </a:rPr>
                <a:t> 3</a:t>
              </a:r>
              <a:endParaRPr lang="de-DE" sz="2828" dirty="0">
                <a:latin typeface="IBM Plex Sans" panose="020B0503050203000203" pitchFamily="34" charset="0"/>
              </a:endParaRPr>
            </a:p>
          </p:txBody>
        </p:sp>
        <p:cxnSp>
          <p:nvCxnSpPr>
            <p:cNvPr id="32" name="Gerader Verbinder 31">
              <a:extLst>
                <a:ext uri="{FF2B5EF4-FFF2-40B4-BE49-F238E27FC236}">
                  <a16:creationId xmlns:a16="http://schemas.microsoft.com/office/drawing/2014/main" id="{3D82315A-60CE-6621-A609-E8BED063728A}"/>
                </a:ext>
              </a:extLst>
            </p:cNvPr>
            <p:cNvCxnSpPr>
              <a:cxnSpLocks/>
            </p:cNvCxnSpPr>
            <p:nvPr/>
          </p:nvCxnSpPr>
          <p:spPr>
            <a:xfrm>
              <a:off x="655149" y="4956476"/>
              <a:ext cx="12896602" cy="0"/>
            </a:xfrm>
            <a:prstGeom prst="line">
              <a:avLst/>
            </a:prstGeom>
            <a:ln w="19050">
              <a:solidFill>
                <a:srgbClr val="00ABC5"/>
              </a:solidFill>
              <a:prstDash val="sysDot"/>
            </a:ln>
          </p:spPr>
          <p:style>
            <a:lnRef idx="1">
              <a:schemeClr val="accent1"/>
            </a:lnRef>
            <a:fillRef idx="0">
              <a:schemeClr val="accent1"/>
            </a:fillRef>
            <a:effectRef idx="0">
              <a:schemeClr val="accent1"/>
            </a:effectRef>
            <a:fontRef idx="minor">
              <a:schemeClr val="tx1"/>
            </a:fontRef>
          </p:style>
        </p:cxnSp>
      </p:grpSp>
      <p:cxnSp>
        <p:nvCxnSpPr>
          <p:cNvPr id="34" name="Gerader Verbinder 33">
            <a:extLst>
              <a:ext uri="{FF2B5EF4-FFF2-40B4-BE49-F238E27FC236}">
                <a16:creationId xmlns:a16="http://schemas.microsoft.com/office/drawing/2014/main" id="{80DE86E3-667C-F3FD-1E68-19DFC69F9730}"/>
              </a:ext>
            </a:extLst>
          </p:cNvPr>
          <p:cNvCxnSpPr>
            <a:cxnSpLocks/>
          </p:cNvCxnSpPr>
          <p:nvPr/>
        </p:nvCxnSpPr>
        <p:spPr>
          <a:xfrm flipV="1">
            <a:off x="10160579" y="15824197"/>
            <a:ext cx="0" cy="23241651"/>
          </a:xfrm>
          <a:prstGeom prst="line">
            <a:avLst/>
          </a:prstGeom>
          <a:ln w="19050">
            <a:solidFill>
              <a:srgbClr val="00ABC5"/>
            </a:solidFill>
            <a:prstDash val="sysDot"/>
          </a:ln>
        </p:spPr>
        <p:style>
          <a:lnRef idx="1">
            <a:schemeClr val="accent1"/>
          </a:lnRef>
          <a:fillRef idx="0">
            <a:schemeClr val="accent1"/>
          </a:fillRef>
          <a:effectRef idx="0">
            <a:schemeClr val="accent1"/>
          </a:effectRef>
          <a:fontRef idx="minor">
            <a:schemeClr val="tx1"/>
          </a:fontRef>
        </p:style>
      </p:cxnSp>
      <p:cxnSp>
        <p:nvCxnSpPr>
          <p:cNvPr id="40" name="Gerader Verbinder 39">
            <a:extLst>
              <a:ext uri="{FF2B5EF4-FFF2-40B4-BE49-F238E27FC236}">
                <a16:creationId xmlns:a16="http://schemas.microsoft.com/office/drawing/2014/main" id="{D945DC74-47A5-5849-1D05-C8FC59120DA9}"/>
              </a:ext>
            </a:extLst>
          </p:cNvPr>
          <p:cNvCxnSpPr>
            <a:cxnSpLocks/>
          </p:cNvCxnSpPr>
          <p:nvPr/>
        </p:nvCxnSpPr>
        <p:spPr>
          <a:xfrm flipV="1">
            <a:off x="20123787" y="15824198"/>
            <a:ext cx="0" cy="23183521"/>
          </a:xfrm>
          <a:prstGeom prst="line">
            <a:avLst/>
          </a:prstGeom>
          <a:ln w="19050">
            <a:solidFill>
              <a:srgbClr val="00ABC5"/>
            </a:solidFill>
            <a:prstDash val="sysDot"/>
          </a:ln>
        </p:spPr>
        <p:style>
          <a:lnRef idx="1">
            <a:schemeClr val="accent1"/>
          </a:lnRef>
          <a:fillRef idx="0">
            <a:schemeClr val="accent1"/>
          </a:fillRef>
          <a:effectRef idx="0">
            <a:schemeClr val="accent1"/>
          </a:effectRef>
          <a:fontRef idx="minor">
            <a:schemeClr val="tx1"/>
          </a:fontRef>
        </p:style>
      </p:cxnSp>
      <p:cxnSp>
        <p:nvCxnSpPr>
          <p:cNvPr id="42" name="Gerader Verbinder 41">
            <a:extLst>
              <a:ext uri="{FF2B5EF4-FFF2-40B4-BE49-F238E27FC236}">
                <a16:creationId xmlns:a16="http://schemas.microsoft.com/office/drawing/2014/main" id="{35DF6D8F-1215-955B-D495-9A61D73DFA62}"/>
              </a:ext>
            </a:extLst>
          </p:cNvPr>
          <p:cNvCxnSpPr>
            <a:cxnSpLocks/>
          </p:cNvCxnSpPr>
          <p:nvPr/>
        </p:nvCxnSpPr>
        <p:spPr>
          <a:xfrm>
            <a:off x="911533" y="26736004"/>
            <a:ext cx="9249046" cy="0"/>
          </a:xfrm>
          <a:prstGeom prst="line">
            <a:avLst/>
          </a:prstGeom>
          <a:ln w="19050">
            <a:solidFill>
              <a:srgbClr val="00ABC5"/>
            </a:solidFill>
            <a:prstDash val="sysDot"/>
          </a:ln>
        </p:spPr>
        <p:style>
          <a:lnRef idx="1">
            <a:schemeClr val="accent1"/>
          </a:lnRef>
          <a:fillRef idx="0">
            <a:schemeClr val="accent1"/>
          </a:fillRef>
          <a:effectRef idx="0">
            <a:schemeClr val="accent1"/>
          </a:effectRef>
          <a:fontRef idx="minor">
            <a:schemeClr val="tx1"/>
          </a:fontRef>
        </p:style>
      </p:cxnSp>
      <p:cxnSp>
        <p:nvCxnSpPr>
          <p:cNvPr id="78" name="Gerader Verbinder 77">
            <a:extLst>
              <a:ext uri="{FF2B5EF4-FFF2-40B4-BE49-F238E27FC236}">
                <a16:creationId xmlns:a16="http://schemas.microsoft.com/office/drawing/2014/main" id="{18BB00CB-2222-5306-D1C9-C31945B15D75}"/>
              </a:ext>
            </a:extLst>
          </p:cNvPr>
          <p:cNvCxnSpPr>
            <a:cxnSpLocks/>
          </p:cNvCxnSpPr>
          <p:nvPr/>
        </p:nvCxnSpPr>
        <p:spPr>
          <a:xfrm>
            <a:off x="837786" y="33448411"/>
            <a:ext cx="9322793" cy="0"/>
          </a:xfrm>
          <a:prstGeom prst="line">
            <a:avLst/>
          </a:prstGeom>
          <a:ln w="19050">
            <a:solidFill>
              <a:srgbClr val="00ABC5"/>
            </a:solidFill>
            <a:prstDash val="sysDot"/>
          </a:ln>
        </p:spPr>
        <p:style>
          <a:lnRef idx="1">
            <a:schemeClr val="accent1"/>
          </a:lnRef>
          <a:fillRef idx="0">
            <a:schemeClr val="accent1"/>
          </a:fillRef>
          <a:effectRef idx="0">
            <a:schemeClr val="accent1"/>
          </a:effectRef>
          <a:fontRef idx="minor">
            <a:schemeClr val="tx1"/>
          </a:fontRef>
        </p:style>
      </p:cxnSp>
      <p:pic>
        <p:nvPicPr>
          <p:cNvPr id="12" name="Grafik 11">
            <a:extLst>
              <a:ext uri="{FF2B5EF4-FFF2-40B4-BE49-F238E27FC236}">
                <a16:creationId xmlns:a16="http://schemas.microsoft.com/office/drawing/2014/main" id="{5CBC7095-D8A4-F052-FDEC-7D68F7B671F2}"/>
              </a:ext>
            </a:extLst>
          </p:cNvPr>
          <p:cNvPicPr>
            <a:picLocks noChangeAspect="1"/>
          </p:cNvPicPr>
          <p:nvPr/>
        </p:nvPicPr>
        <p:blipFill>
          <a:blip r:embed="rId53">
            <a:extLst>
              <a:ext uri="{96DAC541-7B7A-43D3-8B79-37D633B846F1}">
                <asvg:svgBlip xmlns:asvg="http://schemas.microsoft.com/office/drawing/2016/SVG/main" r:embed="rId54"/>
              </a:ext>
            </a:extLst>
          </a:blip>
          <a:stretch>
            <a:fillRect/>
          </a:stretch>
        </p:blipFill>
        <p:spPr>
          <a:xfrm>
            <a:off x="24162369" y="1668599"/>
            <a:ext cx="5210118" cy="2455523"/>
          </a:xfrm>
          <a:prstGeom prst="rect">
            <a:avLst/>
          </a:prstGeom>
        </p:spPr>
      </p:pic>
      <p:sp>
        <p:nvSpPr>
          <p:cNvPr id="2" name="Textfeld 1">
            <a:extLst>
              <a:ext uri="{FF2B5EF4-FFF2-40B4-BE49-F238E27FC236}">
                <a16:creationId xmlns:a16="http://schemas.microsoft.com/office/drawing/2014/main" id="{45E59EB6-3908-25E1-C55A-F61365B52BA8}"/>
              </a:ext>
            </a:extLst>
          </p:cNvPr>
          <p:cNvSpPr txBox="1"/>
          <p:nvPr/>
        </p:nvSpPr>
        <p:spPr>
          <a:xfrm>
            <a:off x="911534" y="1771225"/>
            <a:ext cx="18296530" cy="3225114"/>
          </a:xfrm>
          <a:prstGeom prst="rect">
            <a:avLst/>
          </a:prstGeom>
          <a:noFill/>
        </p:spPr>
        <p:txBody>
          <a:bodyPr wrap="square" rtlCol="0">
            <a:spAutoFit/>
          </a:bodyPr>
          <a:lstStyle/>
          <a:p>
            <a:r>
              <a:rPr lang="de-DE" sz="6786" b="1" dirty="0">
                <a:solidFill>
                  <a:srgbClr val="00ABC5"/>
                </a:solidFill>
                <a:latin typeface="IBM Plex Sans" panose="020B0503050203000203" pitchFamily="34" charset="0"/>
              </a:rPr>
              <a:t>Title </a:t>
            </a:r>
            <a:r>
              <a:rPr lang="de-DE" sz="6786" b="1" dirty="0" err="1">
                <a:solidFill>
                  <a:srgbClr val="00ABC5"/>
                </a:solidFill>
                <a:latin typeface="IBM Plex Sans" panose="020B0503050203000203" pitchFamily="34" charset="0"/>
              </a:rPr>
              <a:t>of</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your</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awesome</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poster</a:t>
            </a:r>
            <a:r>
              <a:rPr lang="de-DE" sz="6786" b="1" dirty="0">
                <a:solidFill>
                  <a:srgbClr val="00ABC5"/>
                </a:solidFill>
                <a:latin typeface="IBM Plex Sans" panose="020B0503050203000203" pitchFamily="34" charset="0"/>
              </a:rPr>
              <a:t> title </a:t>
            </a:r>
            <a:r>
              <a:rPr lang="de-DE" sz="6786" b="1" dirty="0" err="1">
                <a:solidFill>
                  <a:srgbClr val="00ABC5"/>
                </a:solidFill>
                <a:latin typeface="IBM Plex Sans" panose="020B0503050203000203" pitchFamily="34" charset="0"/>
              </a:rPr>
              <a:t>of</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your</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awesome</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poster</a:t>
            </a:r>
            <a:r>
              <a:rPr lang="de-DE" sz="6786" b="1" dirty="0">
                <a:solidFill>
                  <a:srgbClr val="00ABC5"/>
                </a:solidFill>
                <a:latin typeface="IBM Plex Sans" panose="020B0503050203000203" pitchFamily="34" charset="0"/>
              </a:rPr>
              <a:t> title </a:t>
            </a:r>
            <a:r>
              <a:rPr lang="de-DE" sz="6786" b="1" dirty="0" err="1">
                <a:solidFill>
                  <a:srgbClr val="00ABC5"/>
                </a:solidFill>
                <a:latin typeface="IBM Plex Sans" panose="020B0503050203000203" pitchFamily="34" charset="0"/>
              </a:rPr>
              <a:t>of</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your</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awesome</a:t>
            </a:r>
            <a:r>
              <a:rPr lang="de-DE" sz="6786" b="1" dirty="0">
                <a:solidFill>
                  <a:srgbClr val="00ABC5"/>
                </a:solidFill>
                <a:latin typeface="IBM Plex Sans" panose="020B0503050203000203" pitchFamily="34" charset="0"/>
              </a:rPr>
              <a:t> </a:t>
            </a:r>
            <a:r>
              <a:rPr lang="de-DE" sz="6786" b="1" dirty="0" err="1">
                <a:solidFill>
                  <a:srgbClr val="00ABC5"/>
                </a:solidFill>
                <a:latin typeface="IBM Plex Sans" panose="020B0503050203000203" pitchFamily="34" charset="0"/>
              </a:rPr>
              <a:t>poster</a:t>
            </a:r>
            <a:endParaRPr lang="de-DE" sz="6786" b="1" dirty="0">
              <a:solidFill>
                <a:srgbClr val="00ABC5"/>
              </a:solidFill>
              <a:latin typeface="IBM Plex Sans" panose="020B0503050203000203" pitchFamily="34" charset="0"/>
            </a:endParaRPr>
          </a:p>
        </p:txBody>
      </p:sp>
      <p:grpSp>
        <p:nvGrpSpPr>
          <p:cNvPr id="8" name="Google Shape;111;p1">
            <a:extLst>
              <a:ext uri="{FF2B5EF4-FFF2-40B4-BE49-F238E27FC236}">
                <a16:creationId xmlns:a16="http://schemas.microsoft.com/office/drawing/2014/main" id="{A53F1EC8-29A3-B8FC-A365-68541973E593}"/>
              </a:ext>
            </a:extLst>
          </p:cNvPr>
          <p:cNvGrpSpPr/>
          <p:nvPr/>
        </p:nvGrpSpPr>
        <p:grpSpPr>
          <a:xfrm>
            <a:off x="19162725" y="1802214"/>
            <a:ext cx="4133084" cy="1019299"/>
            <a:chOff x="8370888" y="1203325"/>
            <a:chExt cx="4930776" cy="1216026"/>
          </a:xfrm>
        </p:grpSpPr>
        <p:sp>
          <p:nvSpPr>
            <p:cNvPr id="13" name="Google Shape;112;p1">
              <a:extLst>
                <a:ext uri="{FF2B5EF4-FFF2-40B4-BE49-F238E27FC236}">
                  <a16:creationId xmlns:a16="http://schemas.microsoft.com/office/drawing/2014/main" id="{AD22E172-D98B-1FAA-A8F3-6319FA2AD1B5}"/>
                </a:ext>
              </a:extLst>
            </p:cNvPr>
            <p:cNvSpPr/>
            <p:nvPr/>
          </p:nvSpPr>
          <p:spPr>
            <a:xfrm>
              <a:off x="10174288" y="1206500"/>
              <a:ext cx="1042988" cy="1209675"/>
            </a:xfrm>
            <a:custGeom>
              <a:avLst/>
              <a:gdLst/>
              <a:ahLst/>
              <a:cxnLst/>
              <a:rect l="l" t="t" r="r" b="b"/>
              <a:pathLst>
                <a:path w="657" h="762" extrusionOk="0">
                  <a:moveTo>
                    <a:pt x="329" y="732"/>
                  </a:moveTo>
                  <a:lnTo>
                    <a:pt x="28" y="556"/>
                  </a:lnTo>
                  <a:lnTo>
                    <a:pt x="28" y="206"/>
                  </a:lnTo>
                  <a:lnTo>
                    <a:pt x="329" y="30"/>
                  </a:lnTo>
                  <a:lnTo>
                    <a:pt x="631" y="206"/>
                  </a:lnTo>
                  <a:lnTo>
                    <a:pt x="631" y="556"/>
                  </a:lnTo>
                  <a:lnTo>
                    <a:pt x="329" y="732"/>
                  </a:lnTo>
                  <a:close/>
                  <a:moveTo>
                    <a:pt x="323" y="26"/>
                  </a:moveTo>
                  <a:lnTo>
                    <a:pt x="329" y="14"/>
                  </a:lnTo>
                  <a:lnTo>
                    <a:pt x="323" y="26"/>
                  </a:lnTo>
                  <a:close/>
                  <a:moveTo>
                    <a:pt x="329" y="0"/>
                  </a:moveTo>
                  <a:lnTo>
                    <a:pt x="323" y="2"/>
                  </a:lnTo>
                  <a:lnTo>
                    <a:pt x="0" y="190"/>
                  </a:lnTo>
                  <a:lnTo>
                    <a:pt x="0" y="573"/>
                  </a:lnTo>
                  <a:lnTo>
                    <a:pt x="329" y="762"/>
                  </a:lnTo>
                  <a:lnTo>
                    <a:pt x="657" y="573"/>
                  </a:lnTo>
                  <a:lnTo>
                    <a:pt x="657" y="190"/>
                  </a:lnTo>
                  <a:lnTo>
                    <a:pt x="329" y="0"/>
                  </a:lnTo>
                  <a:close/>
                </a:path>
              </a:pathLst>
            </a:custGeom>
            <a:solidFill>
              <a:srgbClr val="00ABC5"/>
            </a:solidFill>
            <a:ln>
              <a:noFill/>
            </a:ln>
          </p:spPr>
          <p:txBody>
            <a:bodyPr spcFirstLastPara="1" wrap="square" lIns="129259" tIns="64612" rIns="129259" bIns="64612" anchor="t" anchorCtr="0">
              <a:noAutofit/>
            </a:bodyPr>
            <a:lstStyle/>
            <a:p>
              <a:endParaRPr sz="3833">
                <a:solidFill>
                  <a:schemeClr val="dk1"/>
                </a:solidFill>
                <a:latin typeface="Calibri"/>
                <a:ea typeface="Calibri"/>
                <a:cs typeface="Calibri"/>
                <a:sym typeface="Calibri"/>
              </a:endParaRPr>
            </a:p>
          </p:txBody>
        </p:sp>
        <p:sp>
          <p:nvSpPr>
            <p:cNvPr id="20" name="Google Shape;113;p1">
              <a:extLst>
                <a:ext uri="{FF2B5EF4-FFF2-40B4-BE49-F238E27FC236}">
                  <a16:creationId xmlns:a16="http://schemas.microsoft.com/office/drawing/2014/main" id="{EA83B9E5-1B22-F92C-BF4B-E01897EFF643}"/>
                </a:ext>
              </a:extLst>
            </p:cNvPr>
            <p:cNvSpPr/>
            <p:nvPr/>
          </p:nvSpPr>
          <p:spPr>
            <a:xfrm>
              <a:off x="12779376" y="1344613"/>
              <a:ext cx="522288" cy="1074738"/>
            </a:xfrm>
            <a:custGeom>
              <a:avLst/>
              <a:gdLst/>
              <a:ahLst/>
              <a:cxnLst/>
              <a:rect l="l" t="t" r="r" b="b"/>
              <a:pathLst>
                <a:path w="164" h="336" extrusionOk="0">
                  <a:moveTo>
                    <a:pt x="93" y="0"/>
                  </a:moveTo>
                  <a:cubicBezTo>
                    <a:pt x="93" y="0"/>
                    <a:pt x="93" y="0"/>
                    <a:pt x="93" y="0"/>
                  </a:cubicBezTo>
                  <a:cubicBezTo>
                    <a:pt x="92" y="0"/>
                    <a:pt x="92" y="0"/>
                    <a:pt x="92" y="0"/>
                  </a:cubicBezTo>
                  <a:cubicBezTo>
                    <a:pt x="88" y="0"/>
                    <a:pt x="83" y="2"/>
                    <a:pt x="80" y="5"/>
                  </a:cubicBezTo>
                  <a:cubicBezTo>
                    <a:pt x="77" y="9"/>
                    <a:pt x="75" y="13"/>
                    <a:pt x="75" y="18"/>
                  </a:cubicBezTo>
                  <a:cubicBezTo>
                    <a:pt x="75" y="22"/>
                    <a:pt x="77" y="27"/>
                    <a:pt x="80" y="30"/>
                  </a:cubicBezTo>
                  <a:cubicBezTo>
                    <a:pt x="83" y="33"/>
                    <a:pt x="88" y="35"/>
                    <a:pt x="93" y="35"/>
                  </a:cubicBezTo>
                  <a:cubicBezTo>
                    <a:pt x="96" y="35"/>
                    <a:pt x="100" y="34"/>
                    <a:pt x="103" y="32"/>
                  </a:cubicBezTo>
                  <a:cubicBezTo>
                    <a:pt x="150" y="59"/>
                    <a:pt x="150" y="59"/>
                    <a:pt x="150" y="59"/>
                  </a:cubicBezTo>
                  <a:cubicBezTo>
                    <a:pt x="150" y="233"/>
                    <a:pt x="150" y="233"/>
                    <a:pt x="150" y="233"/>
                  </a:cubicBezTo>
                  <a:cubicBezTo>
                    <a:pt x="14" y="312"/>
                    <a:pt x="14" y="312"/>
                    <a:pt x="14" y="312"/>
                  </a:cubicBezTo>
                  <a:cubicBezTo>
                    <a:pt x="14" y="242"/>
                    <a:pt x="14" y="242"/>
                    <a:pt x="14" y="242"/>
                  </a:cubicBezTo>
                  <a:cubicBezTo>
                    <a:pt x="0" y="250"/>
                    <a:pt x="0" y="250"/>
                    <a:pt x="0" y="250"/>
                  </a:cubicBezTo>
                  <a:cubicBezTo>
                    <a:pt x="0" y="336"/>
                    <a:pt x="0" y="336"/>
                    <a:pt x="0" y="336"/>
                  </a:cubicBezTo>
                  <a:cubicBezTo>
                    <a:pt x="164" y="241"/>
                    <a:pt x="164" y="241"/>
                    <a:pt x="164" y="241"/>
                  </a:cubicBezTo>
                  <a:cubicBezTo>
                    <a:pt x="164" y="194"/>
                    <a:pt x="164" y="194"/>
                    <a:pt x="164" y="194"/>
                  </a:cubicBezTo>
                  <a:cubicBezTo>
                    <a:pt x="164" y="51"/>
                    <a:pt x="164" y="51"/>
                    <a:pt x="164" y="51"/>
                  </a:cubicBezTo>
                  <a:cubicBezTo>
                    <a:pt x="110" y="20"/>
                    <a:pt x="110" y="20"/>
                    <a:pt x="110" y="20"/>
                  </a:cubicBezTo>
                  <a:cubicBezTo>
                    <a:pt x="110" y="19"/>
                    <a:pt x="110" y="18"/>
                    <a:pt x="110" y="18"/>
                  </a:cubicBezTo>
                  <a:cubicBezTo>
                    <a:pt x="110" y="13"/>
                    <a:pt x="108" y="9"/>
                    <a:pt x="105" y="5"/>
                  </a:cubicBezTo>
                  <a:cubicBezTo>
                    <a:pt x="102" y="2"/>
                    <a:pt x="97" y="0"/>
                    <a:pt x="93" y="0"/>
                  </a:cubicBezTo>
                </a:path>
              </a:pathLst>
            </a:custGeom>
            <a:solidFill>
              <a:srgbClr val="BDE2ED"/>
            </a:solidFill>
            <a:ln>
              <a:noFill/>
            </a:ln>
          </p:spPr>
          <p:txBody>
            <a:bodyPr spcFirstLastPara="1" wrap="square" lIns="129259" tIns="64612" rIns="129259" bIns="64612" anchor="t" anchorCtr="0">
              <a:noAutofit/>
            </a:bodyPr>
            <a:lstStyle/>
            <a:p>
              <a:endParaRPr sz="3833">
                <a:solidFill>
                  <a:schemeClr val="dk1"/>
                </a:solidFill>
                <a:latin typeface="Calibri"/>
                <a:ea typeface="Calibri"/>
                <a:cs typeface="Calibri"/>
                <a:sym typeface="Calibri"/>
              </a:endParaRPr>
            </a:p>
          </p:txBody>
        </p:sp>
        <p:sp>
          <p:nvSpPr>
            <p:cNvPr id="28" name="Google Shape;114;p1">
              <a:extLst>
                <a:ext uri="{FF2B5EF4-FFF2-40B4-BE49-F238E27FC236}">
                  <a16:creationId xmlns:a16="http://schemas.microsoft.com/office/drawing/2014/main" id="{DCDD6734-735E-6378-D117-205FAE9E09DB}"/>
                </a:ext>
              </a:extLst>
            </p:cNvPr>
            <p:cNvSpPr/>
            <p:nvPr/>
          </p:nvSpPr>
          <p:spPr>
            <a:xfrm>
              <a:off x="12258676" y="1203325"/>
              <a:ext cx="520700" cy="1074738"/>
            </a:xfrm>
            <a:custGeom>
              <a:avLst/>
              <a:gdLst/>
              <a:ahLst/>
              <a:cxnLst/>
              <a:rect l="l" t="t" r="r" b="b"/>
              <a:pathLst>
                <a:path w="164" h="336" extrusionOk="0">
                  <a:moveTo>
                    <a:pt x="164" y="0"/>
                  </a:moveTo>
                  <a:cubicBezTo>
                    <a:pt x="164" y="0"/>
                    <a:pt x="164" y="0"/>
                    <a:pt x="164" y="0"/>
                  </a:cubicBezTo>
                  <a:cubicBezTo>
                    <a:pt x="0" y="95"/>
                    <a:pt x="0" y="95"/>
                    <a:pt x="0" y="95"/>
                  </a:cubicBezTo>
                  <a:cubicBezTo>
                    <a:pt x="0" y="285"/>
                    <a:pt x="0" y="285"/>
                    <a:pt x="0" y="285"/>
                  </a:cubicBezTo>
                  <a:cubicBezTo>
                    <a:pt x="54" y="316"/>
                    <a:pt x="54" y="316"/>
                    <a:pt x="54" y="316"/>
                  </a:cubicBezTo>
                  <a:cubicBezTo>
                    <a:pt x="54" y="317"/>
                    <a:pt x="54" y="318"/>
                    <a:pt x="54" y="318"/>
                  </a:cubicBezTo>
                  <a:cubicBezTo>
                    <a:pt x="54" y="323"/>
                    <a:pt x="56" y="327"/>
                    <a:pt x="59" y="331"/>
                  </a:cubicBezTo>
                  <a:cubicBezTo>
                    <a:pt x="62" y="334"/>
                    <a:pt x="67" y="336"/>
                    <a:pt x="71" y="336"/>
                  </a:cubicBezTo>
                  <a:cubicBezTo>
                    <a:pt x="71" y="336"/>
                    <a:pt x="71" y="336"/>
                    <a:pt x="71" y="336"/>
                  </a:cubicBezTo>
                  <a:cubicBezTo>
                    <a:pt x="71" y="336"/>
                    <a:pt x="71" y="336"/>
                    <a:pt x="71" y="336"/>
                  </a:cubicBezTo>
                  <a:cubicBezTo>
                    <a:pt x="76" y="336"/>
                    <a:pt x="81" y="334"/>
                    <a:pt x="84" y="331"/>
                  </a:cubicBezTo>
                  <a:cubicBezTo>
                    <a:pt x="87" y="327"/>
                    <a:pt x="89" y="323"/>
                    <a:pt x="89" y="318"/>
                  </a:cubicBezTo>
                  <a:cubicBezTo>
                    <a:pt x="89" y="314"/>
                    <a:pt x="87" y="309"/>
                    <a:pt x="84" y="306"/>
                  </a:cubicBezTo>
                  <a:cubicBezTo>
                    <a:pt x="81" y="303"/>
                    <a:pt x="76" y="301"/>
                    <a:pt x="71" y="301"/>
                  </a:cubicBezTo>
                  <a:cubicBezTo>
                    <a:pt x="68" y="301"/>
                    <a:pt x="64" y="302"/>
                    <a:pt x="61" y="304"/>
                  </a:cubicBezTo>
                  <a:cubicBezTo>
                    <a:pt x="14" y="277"/>
                    <a:pt x="14" y="277"/>
                    <a:pt x="14" y="277"/>
                  </a:cubicBezTo>
                  <a:cubicBezTo>
                    <a:pt x="14" y="103"/>
                    <a:pt x="14" y="103"/>
                    <a:pt x="14" y="103"/>
                  </a:cubicBezTo>
                  <a:cubicBezTo>
                    <a:pt x="150" y="24"/>
                    <a:pt x="150" y="24"/>
                    <a:pt x="150" y="24"/>
                  </a:cubicBezTo>
                  <a:cubicBezTo>
                    <a:pt x="150" y="94"/>
                    <a:pt x="150" y="94"/>
                    <a:pt x="150" y="94"/>
                  </a:cubicBezTo>
                  <a:cubicBezTo>
                    <a:pt x="164" y="86"/>
                    <a:pt x="164" y="86"/>
                    <a:pt x="164" y="86"/>
                  </a:cubicBezTo>
                  <a:cubicBezTo>
                    <a:pt x="164" y="0"/>
                    <a:pt x="164" y="0"/>
                    <a:pt x="164" y="0"/>
                  </a:cubicBezTo>
                </a:path>
              </a:pathLst>
            </a:custGeom>
            <a:solidFill>
              <a:srgbClr val="BDE2ED"/>
            </a:solidFill>
            <a:ln>
              <a:noFill/>
            </a:ln>
          </p:spPr>
          <p:txBody>
            <a:bodyPr spcFirstLastPara="1" wrap="square" lIns="129259" tIns="64612" rIns="129259" bIns="64612" anchor="t" anchorCtr="0">
              <a:noAutofit/>
            </a:bodyPr>
            <a:lstStyle/>
            <a:p>
              <a:endParaRPr sz="3833">
                <a:solidFill>
                  <a:schemeClr val="dk1"/>
                </a:solidFill>
                <a:latin typeface="Calibri"/>
                <a:ea typeface="Calibri"/>
                <a:cs typeface="Calibri"/>
                <a:sym typeface="Calibri"/>
              </a:endParaRPr>
            </a:p>
          </p:txBody>
        </p:sp>
        <p:sp>
          <p:nvSpPr>
            <p:cNvPr id="30" name="Google Shape;115;p1">
              <a:extLst>
                <a:ext uri="{FF2B5EF4-FFF2-40B4-BE49-F238E27FC236}">
                  <a16:creationId xmlns:a16="http://schemas.microsoft.com/office/drawing/2014/main" id="{E4AFAFFB-07B7-513A-7132-C1B409C1AAB2}"/>
                </a:ext>
              </a:extLst>
            </p:cNvPr>
            <p:cNvSpPr/>
            <p:nvPr/>
          </p:nvSpPr>
          <p:spPr>
            <a:xfrm>
              <a:off x="8370888" y="1527175"/>
              <a:ext cx="487363" cy="568325"/>
            </a:xfrm>
            <a:custGeom>
              <a:avLst/>
              <a:gdLst/>
              <a:ahLst/>
              <a:cxnLst/>
              <a:rect l="l" t="t" r="r" b="b"/>
              <a:pathLst>
                <a:path w="307" h="358" extrusionOk="0">
                  <a:moveTo>
                    <a:pt x="154" y="0"/>
                  </a:moveTo>
                  <a:lnTo>
                    <a:pt x="0" y="90"/>
                  </a:lnTo>
                  <a:lnTo>
                    <a:pt x="0" y="268"/>
                  </a:lnTo>
                  <a:lnTo>
                    <a:pt x="154" y="358"/>
                  </a:lnTo>
                  <a:lnTo>
                    <a:pt x="307" y="268"/>
                  </a:lnTo>
                  <a:lnTo>
                    <a:pt x="307" y="90"/>
                  </a:lnTo>
                  <a:lnTo>
                    <a:pt x="154" y="0"/>
                  </a:lnTo>
                  <a:close/>
                </a:path>
              </a:pathLst>
            </a:custGeom>
            <a:solidFill>
              <a:srgbClr val="BDE2ED"/>
            </a:solidFill>
            <a:ln>
              <a:noFill/>
            </a:ln>
          </p:spPr>
          <p:txBody>
            <a:bodyPr spcFirstLastPara="1" wrap="square" lIns="129259" tIns="64612" rIns="129259" bIns="64612" anchor="t" anchorCtr="0">
              <a:noAutofit/>
            </a:bodyPr>
            <a:lstStyle/>
            <a:p>
              <a:endParaRPr sz="3833">
                <a:solidFill>
                  <a:schemeClr val="dk1"/>
                </a:solidFill>
                <a:latin typeface="Calibri"/>
                <a:ea typeface="Calibri"/>
                <a:cs typeface="Calibri"/>
                <a:sym typeface="Calibri"/>
              </a:endParaRPr>
            </a:p>
          </p:txBody>
        </p:sp>
        <p:sp>
          <p:nvSpPr>
            <p:cNvPr id="36" name="Google Shape;116;p1">
              <a:extLst>
                <a:ext uri="{FF2B5EF4-FFF2-40B4-BE49-F238E27FC236}">
                  <a16:creationId xmlns:a16="http://schemas.microsoft.com/office/drawing/2014/main" id="{D5F22B5A-88AF-8189-6E60-2A6D272AB74B}"/>
                </a:ext>
              </a:extLst>
            </p:cNvPr>
            <p:cNvSpPr/>
            <p:nvPr/>
          </p:nvSpPr>
          <p:spPr>
            <a:xfrm>
              <a:off x="8370888" y="1527175"/>
              <a:ext cx="487363" cy="568325"/>
            </a:xfrm>
            <a:custGeom>
              <a:avLst/>
              <a:gdLst/>
              <a:ahLst/>
              <a:cxnLst/>
              <a:rect l="l" t="t" r="r" b="b"/>
              <a:pathLst>
                <a:path w="307" h="358" extrusionOk="0">
                  <a:moveTo>
                    <a:pt x="154" y="0"/>
                  </a:moveTo>
                  <a:lnTo>
                    <a:pt x="0" y="90"/>
                  </a:lnTo>
                  <a:lnTo>
                    <a:pt x="0" y="268"/>
                  </a:lnTo>
                  <a:lnTo>
                    <a:pt x="154" y="358"/>
                  </a:lnTo>
                  <a:lnTo>
                    <a:pt x="307" y="268"/>
                  </a:lnTo>
                  <a:lnTo>
                    <a:pt x="307" y="90"/>
                  </a:lnTo>
                  <a:lnTo>
                    <a:pt x="154" y="0"/>
                  </a:lnTo>
                </a:path>
              </a:pathLst>
            </a:custGeom>
            <a:noFill/>
            <a:ln>
              <a:noFill/>
            </a:ln>
          </p:spPr>
          <p:txBody>
            <a:bodyPr spcFirstLastPara="1" wrap="square" lIns="129259" tIns="64612" rIns="129259" bIns="64612" anchor="t" anchorCtr="0">
              <a:noAutofit/>
            </a:bodyPr>
            <a:lstStyle/>
            <a:p>
              <a:endParaRPr sz="3833">
                <a:solidFill>
                  <a:schemeClr val="dk1"/>
                </a:solidFill>
                <a:latin typeface="Calibri"/>
                <a:ea typeface="Calibri"/>
                <a:cs typeface="Calibri"/>
                <a:sym typeface="Calibri"/>
              </a:endParaRPr>
            </a:p>
          </p:txBody>
        </p:sp>
      </p:grpSp>
      <p:pic>
        <p:nvPicPr>
          <p:cNvPr id="38" name="Grafik 37">
            <a:extLst>
              <a:ext uri="{FF2B5EF4-FFF2-40B4-BE49-F238E27FC236}">
                <a16:creationId xmlns:a16="http://schemas.microsoft.com/office/drawing/2014/main" id="{417077E1-B431-83D9-0662-F8A7483EEA55}"/>
              </a:ext>
            </a:extLst>
          </p:cNvPr>
          <p:cNvPicPr>
            <a:picLocks noChangeAspect="1"/>
          </p:cNvPicPr>
          <p:nvPr/>
        </p:nvPicPr>
        <p:blipFill>
          <a:blip r:embed="rId55">
            <a:extLst>
              <a:ext uri="{96DAC541-7B7A-43D3-8B79-37D633B846F1}">
                <asvg:svgBlip xmlns:asvg="http://schemas.microsoft.com/office/drawing/2016/SVG/main" r:embed="rId56"/>
              </a:ext>
            </a:extLst>
          </a:blip>
          <a:stretch>
            <a:fillRect/>
          </a:stretch>
        </p:blipFill>
        <p:spPr>
          <a:xfrm>
            <a:off x="28455210" y="40543628"/>
            <a:ext cx="1258553" cy="507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1101</Words>
  <Application>Microsoft Office PowerPoint</Application>
  <PresentationFormat>Benutzerdefiniert</PresentationFormat>
  <Paragraphs>52</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IBM Plex Sans SemiBold</vt:lpstr>
      <vt:lpstr>Arial Black</vt:lpstr>
      <vt:lpstr>IBM Plex Sans</vt:lpstr>
      <vt:lpstr>Arial</vt:lpstr>
      <vt:lpstr>Calibri</vt:lpstr>
      <vt:lpstr>Trebuchet MS</vt:lpstr>
      <vt:lpstr>IBM Plex Sans Light</vt:lpstr>
      <vt:lpstr>Office Theme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Liermann, Dr. Johannes</cp:lastModifiedBy>
  <cp:revision>25</cp:revision>
  <dcterms:created xsi:type="dcterms:W3CDTF">2022-03-09T16:28:20Z</dcterms:created>
  <dcterms:modified xsi:type="dcterms:W3CDTF">2023-11-02T10:40:13Z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2022-01-21T00:00:00Z</vt:filetime>
  </property>
  <property fmtid="{D5CDD505-2E9C-101B-9397-08002B2CF9AE}" pid="3" name="Creator">
    <vt:lpwstr>Adobe InDesign 17.0 (Macintosh)</vt:lpwstr>
  </property>
  <property fmtid="{D5CDD505-2E9C-101B-9397-08002B2CF9AE}" pid="4" name="LastSaved">
    <vt:filetime>2022-03-09T00:00:00Z</vt:filetime>
  </property>
</Properties>
</file>